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5.xml" ContentType="application/inkml+xml"/>
  <Override PartName="/ppt/ink/ink46.xml" ContentType="application/inkml+xml"/>
  <Override PartName="/ppt/notesSlides/notesSlide7.xml" ContentType="application/vnd.openxmlformats-officedocument.presentationml.notesSlide+xml"/>
  <Override PartName="/ppt/ink/ink47.xml" ContentType="application/inkml+xml"/>
  <Override PartName="/ppt/notesSlides/notesSlide8.xml" ContentType="application/vnd.openxmlformats-officedocument.presentationml.notesSlide+xml"/>
  <Override PartName="/ppt/ink/ink4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9.xml" ContentType="application/inkml+xml"/>
  <Override PartName="/ppt/ink/ink50.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5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5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5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55.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40"/>
  </p:notesMasterIdLst>
  <p:handoutMasterIdLst>
    <p:handoutMasterId r:id="rId41"/>
  </p:handoutMasterIdLst>
  <p:sldIdLst>
    <p:sldId id="305" r:id="rId2"/>
    <p:sldId id="257" r:id="rId3"/>
    <p:sldId id="271" r:id="rId4"/>
    <p:sldId id="306" r:id="rId5"/>
    <p:sldId id="281" r:id="rId6"/>
    <p:sldId id="309" r:id="rId7"/>
    <p:sldId id="310" r:id="rId8"/>
    <p:sldId id="340" r:id="rId9"/>
    <p:sldId id="311" r:id="rId10"/>
    <p:sldId id="312" r:id="rId11"/>
    <p:sldId id="313" r:id="rId12"/>
    <p:sldId id="315" r:id="rId13"/>
    <p:sldId id="314" r:id="rId14"/>
    <p:sldId id="316" r:id="rId15"/>
    <p:sldId id="317" r:id="rId16"/>
    <p:sldId id="318" r:id="rId17"/>
    <p:sldId id="320" r:id="rId18"/>
    <p:sldId id="321" r:id="rId19"/>
    <p:sldId id="319" r:id="rId20"/>
    <p:sldId id="34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6" r:id="rId34"/>
    <p:sldId id="334" r:id="rId35"/>
    <p:sldId id="335" r:id="rId36"/>
    <p:sldId id="337" r:id="rId37"/>
    <p:sldId id="338" r:id="rId38"/>
    <p:sldId id="339" r:id="rId39"/>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FF99"/>
    <a:srgbClr val="FF6600"/>
    <a:srgbClr val="FFCC99"/>
    <a:srgbClr val="FF9933"/>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0E93ED-1F22-4A07-9576-E2750D13D956}" v="99" dt="2023-03-27T21:21:22.971"/>
    <p1510:client id="{9BB9F268-774C-4260-9DC6-9B4020AF4C1D}" v="1" dt="2023-03-28T10:27:01.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49" autoAdjust="0"/>
  </p:normalViewPr>
  <p:slideViewPr>
    <p:cSldViewPr>
      <p:cViewPr>
        <p:scale>
          <a:sx n="50" d="100"/>
          <a:sy n="50" d="100"/>
        </p:scale>
        <p:origin x="1677"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332"/>
    </p:cViewPr>
  </p:sorterViewPr>
  <p:notesViewPr>
    <p:cSldViewPr>
      <p:cViewPr>
        <p:scale>
          <a:sx n="100" d="100"/>
          <a:sy n="100" d="100"/>
        </p:scale>
        <p:origin x="-636" y="25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el Zakaria" userId="23c9ba7f-91ac-426d-97b9-d8847c18a5ae" providerId="ADAL" clId="{670E93ED-1F22-4A07-9576-E2750D13D956}"/>
    <pc:docChg chg="undo custSel addSld modSld">
      <pc:chgData name="Wael Zakaria" userId="23c9ba7f-91ac-426d-97b9-d8847c18a5ae" providerId="ADAL" clId="{670E93ED-1F22-4A07-9576-E2750D13D956}" dt="2023-03-27T21:21:22.971" v="145" actId="1076"/>
      <pc:docMkLst>
        <pc:docMk/>
      </pc:docMkLst>
      <pc:sldChg chg="delSp mod">
        <pc:chgData name="Wael Zakaria" userId="23c9ba7f-91ac-426d-97b9-d8847c18a5ae" providerId="ADAL" clId="{670E93ED-1F22-4A07-9576-E2750D13D956}" dt="2023-03-21T04:55:58.762" v="5" actId="478"/>
        <pc:sldMkLst>
          <pc:docMk/>
          <pc:sldMk cId="0" sldId="281"/>
        </pc:sldMkLst>
        <pc:grpChg chg="del">
          <ac:chgData name="Wael Zakaria" userId="23c9ba7f-91ac-426d-97b9-d8847c18a5ae" providerId="ADAL" clId="{670E93ED-1F22-4A07-9576-E2750D13D956}" dt="2023-03-21T04:55:47.372" v="2" actId="478"/>
          <ac:grpSpMkLst>
            <pc:docMk/>
            <pc:sldMk cId="0" sldId="281"/>
            <ac:grpSpMk id="283653" creationId="{3B3D102F-37C7-73DE-46D8-0BF64BEA99C4}"/>
          </ac:grpSpMkLst>
        </pc:grpChg>
        <pc:grpChg chg="del">
          <ac:chgData name="Wael Zakaria" userId="23c9ba7f-91ac-426d-97b9-d8847c18a5ae" providerId="ADAL" clId="{670E93ED-1F22-4A07-9576-E2750D13D956}" dt="2023-03-21T04:55:53.699" v="3" actId="478"/>
          <ac:grpSpMkLst>
            <pc:docMk/>
            <pc:sldMk cId="0" sldId="281"/>
            <ac:grpSpMk id="283658" creationId="{5972F475-A70B-F6EF-AC51-A67F3B8858BF}"/>
          </ac:grpSpMkLst>
        </pc:grpChg>
        <pc:grpChg chg="del">
          <ac:chgData name="Wael Zakaria" userId="23c9ba7f-91ac-426d-97b9-d8847c18a5ae" providerId="ADAL" clId="{670E93ED-1F22-4A07-9576-E2750D13D956}" dt="2023-03-21T04:55:56.291" v="4" actId="478"/>
          <ac:grpSpMkLst>
            <pc:docMk/>
            <pc:sldMk cId="0" sldId="281"/>
            <ac:grpSpMk id="283672" creationId="{F7C3B40C-1254-4799-A54E-938F682F9322}"/>
          </ac:grpSpMkLst>
        </pc:grpChg>
        <pc:grpChg chg="del">
          <ac:chgData name="Wael Zakaria" userId="23c9ba7f-91ac-426d-97b9-d8847c18a5ae" providerId="ADAL" clId="{670E93ED-1F22-4A07-9576-E2750D13D956}" dt="2023-03-21T04:55:58.762" v="5" actId="478"/>
          <ac:grpSpMkLst>
            <pc:docMk/>
            <pc:sldMk cId="0" sldId="281"/>
            <ac:grpSpMk id="283681" creationId="{D294D82B-1254-5A48-10ED-88FB730A1695}"/>
          </ac:grpSpMkLst>
        </pc:grpChg>
        <pc:grpChg chg="del">
          <ac:chgData name="Wael Zakaria" userId="23c9ba7f-91ac-426d-97b9-d8847c18a5ae" providerId="ADAL" clId="{670E93ED-1F22-4A07-9576-E2750D13D956}" dt="2023-03-21T04:55:40.421" v="1" actId="478"/>
          <ac:grpSpMkLst>
            <pc:docMk/>
            <pc:sldMk cId="0" sldId="281"/>
            <ac:grpSpMk id="283685" creationId="{83CBA86E-12FD-B2F8-931B-DDBC25A4A9DE}"/>
          </ac:grpSpMkLst>
        </pc:grpChg>
        <pc:grpChg chg="del">
          <ac:chgData name="Wael Zakaria" userId="23c9ba7f-91ac-426d-97b9-d8847c18a5ae" providerId="ADAL" clId="{670E93ED-1F22-4A07-9576-E2750D13D956}" dt="2023-03-21T04:55:38.041" v="0" actId="478"/>
          <ac:grpSpMkLst>
            <pc:docMk/>
            <pc:sldMk cId="0" sldId="281"/>
            <ac:grpSpMk id="283700" creationId="{03814F75-65DB-D851-0C2A-CC803495B05C}"/>
          </ac:grpSpMkLst>
        </pc:grpChg>
        <pc:inkChg chg="del">
          <ac:chgData name="Wael Zakaria" userId="23c9ba7f-91ac-426d-97b9-d8847c18a5ae" providerId="ADAL" clId="{670E93ED-1F22-4A07-9576-E2750D13D956}" dt="2023-03-21T04:55:58.762" v="5" actId="478"/>
          <ac:inkMkLst>
            <pc:docMk/>
            <pc:sldMk cId="0" sldId="281"/>
            <ac:inkMk id="283654" creationId="{2CE50496-73C5-1CE1-DD92-4D35A685BB2A}"/>
          </ac:inkMkLst>
        </pc:inkChg>
      </pc:sldChg>
      <pc:sldChg chg="addSp modSp mod">
        <pc:chgData name="Wael Zakaria" userId="23c9ba7f-91ac-426d-97b9-d8847c18a5ae" providerId="ADAL" clId="{670E93ED-1F22-4A07-9576-E2750D13D956}" dt="2023-03-21T05:01:05.098" v="35" actId="14100"/>
        <pc:sldMkLst>
          <pc:docMk/>
          <pc:sldMk cId="1323683260" sldId="314"/>
        </pc:sldMkLst>
        <pc:spChg chg="add mod">
          <ac:chgData name="Wael Zakaria" userId="23c9ba7f-91ac-426d-97b9-d8847c18a5ae" providerId="ADAL" clId="{670E93ED-1F22-4A07-9576-E2750D13D956}" dt="2023-03-21T05:01:05.098" v="35" actId="14100"/>
          <ac:spMkLst>
            <pc:docMk/>
            <pc:sldMk cId="1323683260" sldId="314"/>
            <ac:spMk id="3" creationId="{231B3297-85B1-8FE3-FEE6-5C905ECCA513}"/>
          </ac:spMkLst>
        </pc:spChg>
      </pc:sldChg>
      <pc:sldChg chg="modSp mod">
        <pc:chgData name="Wael Zakaria" userId="23c9ba7f-91ac-426d-97b9-d8847c18a5ae" providerId="ADAL" clId="{670E93ED-1F22-4A07-9576-E2750D13D956}" dt="2023-03-21T05:25:15.286" v="44" actId="6549"/>
        <pc:sldMkLst>
          <pc:docMk/>
          <pc:sldMk cId="535770401" sldId="316"/>
        </pc:sldMkLst>
        <pc:spChg chg="mod">
          <ac:chgData name="Wael Zakaria" userId="23c9ba7f-91ac-426d-97b9-d8847c18a5ae" providerId="ADAL" clId="{670E93ED-1F22-4A07-9576-E2750D13D956}" dt="2023-03-21T05:25:15.286" v="44" actId="6549"/>
          <ac:spMkLst>
            <pc:docMk/>
            <pc:sldMk cId="535770401" sldId="316"/>
            <ac:spMk id="2" creationId="{0B96FC1D-9EEA-B4C0-FC2A-CC6CE52FA188}"/>
          </ac:spMkLst>
        </pc:spChg>
      </pc:sldChg>
      <pc:sldChg chg="modSp mod">
        <pc:chgData name="Wael Zakaria" userId="23c9ba7f-91ac-426d-97b9-d8847c18a5ae" providerId="ADAL" clId="{670E93ED-1F22-4A07-9576-E2750D13D956}" dt="2023-03-21T05:28:10.511" v="45" actId="20577"/>
        <pc:sldMkLst>
          <pc:docMk/>
          <pc:sldMk cId="1173654776" sldId="318"/>
        </pc:sldMkLst>
        <pc:spChg chg="mod">
          <ac:chgData name="Wael Zakaria" userId="23c9ba7f-91ac-426d-97b9-d8847c18a5ae" providerId="ADAL" clId="{670E93ED-1F22-4A07-9576-E2750D13D956}" dt="2023-03-21T05:28:10.511" v="45" actId="20577"/>
          <ac:spMkLst>
            <pc:docMk/>
            <pc:sldMk cId="1173654776" sldId="318"/>
            <ac:spMk id="2" creationId="{0B96FC1D-9EEA-B4C0-FC2A-CC6CE52FA188}"/>
          </ac:spMkLst>
        </pc:spChg>
      </pc:sldChg>
      <pc:sldChg chg="addSp delSp modSp mod">
        <pc:chgData name="Wael Zakaria" userId="23c9ba7f-91ac-426d-97b9-d8847c18a5ae" providerId="ADAL" clId="{670E93ED-1F22-4A07-9576-E2750D13D956}" dt="2023-03-27T21:10:55.154" v="85" actId="20578"/>
        <pc:sldMkLst>
          <pc:docMk/>
          <pc:sldMk cId="1895742459" sldId="319"/>
        </pc:sldMkLst>
        <pc:spChg chg="add del mod">
          <ac:chgData name="Wael Zakaria" userId="23c9ba7f-91ac-426d-97b9-d8847c18a5ae" providerId="ADAL" clId="{670E93ED-1F22-4A07-9576-E2750D13D956}" dt="2023-03-26T17:21:40.567" v="54" actId="478"/>
          <ac:spMkLst>
            <pc:docMk/>
            <pc:sldMk cId="1895742459" sldId="319"/>
            <ac:spMk id="3" creationId="{CF8AB112-879D-EF2F-8FF8-67077A8AA4E2}"/>
          </ac:spMkLst>
        </pc:spChg>
        <pc:spChg chg="add mod">
          <ac:chgData name="Wael Zakaria" userId="23c9ba7f-91ac-426d-97b9-d8847c18a5ae" providerId="ADAL" clId="{670E93ED-1F22-4A07-9576-E2750D13D956}" dt="2023-03-27T21:10:55.154" v="85" actId="20578"/>
          <ac:spMkLst>
            <pc:docMk/>
            <pc:sldMk cId="1895742459" sldId="319"/>
            <ac:spMk id="5" creationId="{2D5B4D7F-607D-98CA-DA9F-A0CC07FB5F9B}"/>
          </ac:spMkLst>
        </pc:spChg>
        <pc:picChg chg="del">
          <ac:chgData name="Wael Zakaria" userId="23c9ba7f-91ac-426d-97b9-d8847c18a5ae" providerId="ADAL" clId="{670E93ED-1F22-4A07-9576-E2750D13D956}" dt="2023-03-26T17:22:04.566" v="57" actId="478"/>
          <ac:picMkLst>
            <pc:docMk/>
            <pc:sldMk cId="1895742459" sldId="319"/>
            <ac:picMk id="6" creationId="{FC7D373D-D142-FF5B-33EF-EAFDA58396D5}"/>
          </ac:picMkLst>
        </pc:picChg>
        <pc:picChg chg="add mod">
          <ac:chgData name="Wael Zakaria" userId="23c9ba7f-91ac-426d-97b9-d8847c18a5ae" providerId="ADAL" clId="{670E93ED-1F22-4A07-9576-E2750D13D956}" dt="2023-03-26T17:22:08.567" v="59" actId="1076"/>
          <ac:picMkLst>
            <pc:docMk/>
            <pc:sldMk cId="1895742459" sldId="319"/>
            <ac:picMk id="9" creationId="{D137EFD2-602C-5351-BE08-F77B3ED37C43}"/>
          </ac:picMkLst>
        </pc:picChg>
      </pc:sldChg>
      <pc:sldChg chg="modSp mod">
        <pc:chgData name="Wael Zakaria" userId="23c9ba7f-91ac-426d-97b9-d8847c18a5ae" providerId="ADAL" clId="{670E93ED-1F22-4A07-9576-E2750D13D956}" dt="2023-03-27T21:12:20.213" v="92" actId="6549"/>
        <pc:sldMkLst>
          <pc:docMk/>
          <pc:sldMk cId="325073143" sldId="323"/>
        </pc:sldMkLst>
        <pc:spChg chg="mod">
          <ac:chgData name="Wael Zakaria" userId="23c9ba7f-91ac-426d-97b9-d8847c18a5ae" providerId="ADAL" clId="{670E93ED-1F22-4A07-9576-E2750D13D956}" dt="2023-03-27T21:12:20.213" v="92" actId="6549"/>
          <ac:spMkLst>
            <pc:docMk/>
            <pc:sldMk cId="325073143" sldId="323"/>
            <ac:spMk id="3" creationId="{95C55F58-4BE2-9A01-70CF-730E1903C716}"/>
          </ac:spMkLst>
        </pc:spChg>
      </pc:sldChg>
      <pc:sldChg chg="modSp mod">
        <pc:chgData name="Wael Zakaria" userId="23c9ba7f-91ac-426d-97b9-d8847c18a5ae" providerId="ADAL" clId="{670E93ED-1F22-4A07-9576-E2750D13D956}" dt="2023-03-27T21:14:08.054" v="99" actId="115"/>
        <pc:sldMkLst>
          <pc:docMk/>
          <pc:sldMk cId="952636237" sldId="326"/>
        </pc:sldMkLst>
        <pc:spChg chg="mod">
          <ac:chgData name="Wael Zakaria" userId="23c9ba7f-91ac-426d-97b9-d8847c18a5ae" providerId="ADAL" clId="{670E93ED-1F22-4A07-9576-E2750D13D956}" dt="2023-03-27T21:14:08.054" v="99" actId="115"/>
          <ac:spMkLst>
            <pc:docMk/>
            <pc:sldMk cId="952636237" sldId="326"/>
            <ac:spMk id="3" creationId="{95C55F58-4BE2-9A01-70CF-730E1903C716}"/>
          </ac:spMkLst>
        </pc:spChg>
        <pc:picChg chg="mod">
          <ac:chgData name="Wael Zakaria" userId="23c9ba7f-91ac-426d-97b9-d8847c18a5ae" providerId="ADAL" clId="{670E93ED-1F22-4A07-9576-E2750D13D956}" dt="2023-03-27T21:13:40.462" v="93" actId="14100"/>
          <ac:picMkLst>
            <pc:docMk/>
            <pc:sldMk cId="952636237" sldId="326"/>
            <ac:picMk id="4" creationId="{2388BAFF-6D80-3D3A-A25F-6838C4B32099}"/>
          </ac:picMkLst>
        </pc:picChg>
      </pc:sldChg>
      <pc:sldChg chg="modSp mod">
        <pc:chgData name="Wael Zakaria" userId="23c9ba7f-91ac-426d-97b9-d8847c18a5ae" providerId="ADAL" clId="{670E93ED-1F22-4A07-9576-E2750D13D956}" dt="2023-03-27T21:19:08.969" v="102" actId="15"/>
        <pc:sldMkLst>
          <pc:docMk/>
          <pc:sldMk cId="3488665634" sldId="327"/>
        </pc:sldMkLst>
        <pc:spChg chg="mod">
          <ac:chgData name="Wael Zakaria" userId="23c9ba7f-91ac-426d-97b9-d8847c18a5ae" providerId="ADAL" clId="{670E93ED-1F22-4A07-9576-E2750D13D956}" dt="2023-03-27T21:19:08.969" v="102" actId="15"/>
          <ac:spMkLst>
            <pc:docMk/>
            <pc:sldMk cId="3488665634" sldId="327"/>
            <ac:spMk id="6" creationId="{0487960C-16AE-9586-0049-C6B3FD289AA6}"/>
          </ac:spMkLst>
        </pc:spChg>
      </pc:sldChg>
      <pc:sldChg chg="addSp modSp mod">
        <pc:chgData name="Wael Zakaria" userId="23c9ba7f-91ac-426d-97b9-d8847c18a5ae" providerId="ADAL" clId="{670E93ED-1F22-4A07-9576-E2750D13D956}" dt="2023-03-27T21:21:22.971" v="145" actId="1076"/>
        <pc:sldMkLst>
          <pc:docMk/>
          <pc:sldMk cId="2193360183" sldId="328"/>
        </pc:sldMkLst>
        <pc:spChg chg="add mod">
          <ac:chgData name="Wael Zakaria" userId="23c9ba7f-91ac-426d-97b9-d8847c18a5ae" providerId="ADAL" clId="{670E93ED-1F22-4A07-9576-E2750D13D956}" dt="2023-03-27T21:21:22.971" v="145" actId="1076"/>
          <ac:spMkLst>
            <pc:docMk/>
            <pc:sldMk cId="2193360183" sldId="328"/>
            <ac:spMk id="5" creationId="{B40A9E72-7264-A077-1E7B-B828D0DDFC42}"/>
          </ac:spMkLst>
        </pc:spChg>
      </pc:sldChg>
      <pc:sldChg chg="addSp delSp modSp new mod">
        <pc:chgData name="Wael Zakaria" userId="23c9ba7f-91ac-426d-97b9-d8847c18a5ae" providerId="ADAL" clId="{670E93ED-1F22-4A07-9576-E2750D13D956}" dt="2023-03-26T17:27:49.337" v="81" actId="20577"/>
        <pc:sldMkLst>
          <pc:docMk/>
          <pc:sldMk cId="3838256544" sldId="341"/>
        </pc:sldMkLst>
        <pc:spChg chg="add del">
          <ac:chgData name="Wael Zakaria" userId="23c9ba7f-91ac-426d-97b9-d8847c18a5ae" providerId="ADAL" clId="{670E93ED-1F22-4A07-9576-E2750D13D956}" dt="2023-03-26T17:27:05.072" v="64"/>
          <ac:spMkLst>
            <pc:docMk/>
            <pc:sldMk cId="3838256544" sldId="341"/>
            <ac:spMk id="6" creationId="{6830845A-D1B6-3BBA-57C2-0814A65214CA}"/>
          </ac:spMkLst>
        </pc:spChg>
        <pc:spChg chg="add mod">
          <ac:chgData name="Wael Zakaria" userId="23c9ba7f-91ac-426d-97b9-d8847c18a5ae" providerId="ADAL" clId="{670E93ED-1F22-4A07-9576-E2750D13D956}" dt="2023-03-26T17:27:49.337" v="81" actId="20577"/>
          <ac:spMkLst>
            <pc:docMk/>
            <pc:sldMk cId="3838256544" sldId="341"/>
            <ac:spMk id="8" creationId="{593A95DD-280F-2F84-0CEF-82E1CC7E2D16}"/>
          </ac:spMkLst>
        </pc:spChg>
      </pc:sldChg>
    </pc:docChg>
  </pc:docChgLst>
  <pc:docChgLst>
    <pc:chgData name="Wael Zakaria" userId="23c9ba7f-91ac-426d-97b9-d8847c18a5ae" providerId="ADAL" clId="{9BB9F268-774C-4260-9DC6-9B4020AF4C1D}"/>
    <pc:docChg chg="addSld modSld">
      <pc:chgData name="Wael Zakaria" userId="23c9ba7f-91ac-426d-97b9-d8847c18a5ae" providerId="ADAL" clId="{9BB9F268-774C-4260-9DC6-9B4020AF4C1D}" dt="2023-03-28T10:27:01.359" v="127"/>
      <pc:docMkLst>
        <pc:docMk/>
      </pc:docMkLst>
      <pc:sldChg chg="addSp delSp modSp mod">
        <pc:chgData name="Wael Zakaria" userId="23c9ba7f-91ac-426d-97b9-d8847c18a5ae" providerId="ADAL" clId="{9BB9F268-774C-4260-9DC6-9B4020AF4C1D}" dt="2023-03-04T08:11:39.634" v="120"/>
        <pc:sldMkLst>
          <pc:docMk/>
          <pc:sldMk cId="0" sldId="281"/>
        </pc:sldMkLst>
        <pc:grpChg chg="mod">
          <ac:chgData name="Wael Zakaria" userId="23c9ba7f-91ac-426d-97b9-d8847c18a5ae" providerId="ADAL" clId="{9BB9F268-774C-4260-9DC6-9B4020AF4C1D}" dt="2023-03-04T08:09:25.058" v="5"/>
          <ac:grpSpMkLst>
            <pc:docMk/>
            <pc:sldMk cId="0" sldId="281"/>
            <ac:grpSpMk id="8" creationId="{450A2437-75EF-89D7-CD9C-4F2268612F1E}"/>
          </ac:grpSpMkLst>
        </pc:grpChg>
        <pc:grpChg chg="mod">
          <ac:chgData name="Wael Zakaria" userId="23c9ba7f-91ac-426d-97b9-d8847c18a5ae" providerId="ADAL" clId="{9BB9F268-774C-4260-9DC6-9B4020AF4C1D}" dt="2023-03-04T08:09:35.981" v="12"/>
          <ac:grpSpMkLst>
            <pc:docMk/>
            <pc:sldMk cId="0" sldId="281"/>
            <ac:grpSpMk id="15" creationId="{355E526C-2EDE-7825-A5A2-2580E2A98CB0}"/>
          </ac:grpSpMkLst>
        </pc:grpChg>
        <pc:grpChg chg="mod">
          <ac:chgData name="Wael Zakaria" userId="23c9ba7f-91ac-426d-97b9-d8847c18a5ae" providerId="ADAL" clId="{9BB9F268-774C-4260-9DC6-9B4020AF4C1D}" dt="2023-03-04T08:09:38.747" v="16"/>
          <ac:grpSpMkLst>
            <pc:docMk/>
            <pc:sldMk cId="0" sldId="281"/>
            <ac:grpSpMk id="19" creationId="{54DDADA4-9CD9-EF8E-34E8-7867A51F45B1}"/>
          </ac:grpSpMkLst>
        </pc:grpChg>
        <pc:grpChg chg="mod">
          <ac:chgData name="Wael Zakaria" userId="23c9ba7f-91ac-426d-97b9-d8847c18a5ae" providerId="ADAL" clId="{9BB9F268-774C-4260-9DC6-9B4020AF4C1D}" dt="2023-03-04T08:09:41.497" v="21"/>
          <ac:grpSpMkLst>
            <pc:docMk/>
            <pc:sldMk cId="0" sldId="281"/>
            <ac:grpSpMk id="24" creationId="{144D6D16-D20C-5CC1-50FC-CF396BCB62AE}"/>
          </ac:grpSpMkLst>
        </pc:grpChg>
        <pc:grpChg chg="del mod">
          <ac:chgData name="Wael Zakaria" userId="23c9ba7f-91ac-426d-97b9-d8847c18a5ae" providerId="ADAL" clId="{9BB9F268-774C-4260-9DC6-9B4020AF4C1D}" dt="2023-03-04T08:10:13.901" v="53"/>
          <ac:grpSpMkLst>
            <pc:docMk/>
            <pc:sldMk cId="0" sldId="281"/>
            <ac:grpSpMk id="36" creationId="{4B77D34A-0831-72C6-FA30-A5D44DC2CCDF}"/>
          </ac:grpSpMkLst>
        </pc:grpChg>
        <pc:grpChg chg="del mod">
          <ac:chgData name="Wael Zakaria" userId="23c9ba7f-91ac-426d-97b9-d8847c18a5ae" providerId="ADAL" clId="{9BB9F268-774C-4260-9DC6-9B4020AF4C1D}" dt="2023-03-04T08:10:03.792" v="41"/>
          <ac:grpSpMkLst>
            <pc:docMk/>
            <pc:sldMk cId="0" sldId="281"/>
            <ac:grpSpMk id="40" creationId="{E67AC5EF-3DD5-16AF-8DF8-58F0189A3784}"/>
          </ac:grpSpMkLst>
        </pc:grpChg>
        <pc:grpChg chg="del mod">
          <ac:chgData name="Wael Zakaria" userId="23c9ba7f-91ac-426d-97b9-d8847c18a5ae" providerId="ADAL" clId="{9BB9F268-774C-4260-9DC6-9B4020AF4C1D}" dt="2023-03-04T08:10:04.949" v="43"/>
          <ac:grpSpMkLst>
            <pc:docMk/>
            <pc:sldMk cId="0" sldId="281"/>
            <ac:grpSpMk id="44" creationId="{C2019560-BDC3-5530-5B98-FA6F78F676A2}"/>
          </ac:grpSpMkLst>
        </pc:grpChg>
        <pc:grpChg chg="del mod">
          <ac:chgData name="Wael Zakaria" userId="23c9ba7f-91ac-426d-97b9-d8847c18a5ae" providerId="ADAL" clId="{9BB9F268-774C-4260-9DC6-9B4020AF4C1D}" dt="2023-03-04T08:10:07.761" v="48"/>
          <ac:grpSpMkLst>
            <pc:docMk/>
            <pc:sldMk cId="0" sldId="281"/>
            <ac:grpSpMk id="46" creationId="{85AEAB3E-80F9-3167-02E8-49FD5DE81655}"/>
          </ac:grpSpMkLst>
        </pc:grpChg>
        <pc:grpChg chg="del mod">
          <ac:chgData name="Wael Zakaria" userId="23c9ba7f-91ac-426d-97b9-d8847c18a5ae" providerId="ADAL" clId="{9BB9F268-774C-4260-9DC6-9B4020AF4C1D}" dt="2023-03-04T08:10:13.901" v="53"/>
          <ac:grpSpMkLst>
            <pc:docMk/>
            <pc:sldMk cId="0" sldId="281"/>
            <ac:grpSpMk id="51" creationId="{F9601990-0267-8333-9F38-614A797B5C12}"/>
          </ac:grpSpMkLst>
        </pc:grpChg>
        <pc:grpChg chg="mod">
          <ac:chgData name="Wael Zakaria" userId="23c9ba7f-91ac-426d-97b9-d8847c18a5ae" providerId="ADAL" clId="{9BB9F268-774C-4260-9DC6-9B4020AF4C1D}" dt="2023-03-04T08:10:13.901" v="53"/>
          <ac:grpSpMkLst>
            <pc:docMk/>
            <pc:sldMk cId="0" sldId="281"/>
            <ac:grpSpMk id="56" creationId="{ABCC77D4-CB87-0AF0-9F12-28494374E17B}"/>
          </ac:grpSpMkLst>
        </pc:grpChg>
        <pc:grpChg chg="del mod">
          <ac:chgData name="Wael Zakaria" userId="23c9ba7f-91ac-426d-97b9-d8847c18a5ae" providerId="ADAL" clId="{9BB9F268-774C-4260-9DC6-9B4020AF4C1D}" dt="2023-03-04T08:10:40.190" v="64"/>
          <ac:grpSpMkLst>
            <pc:docMk/>
            <pc:sldMk cId="0" sldId="281"/>
            <ac:grpSpMk id="62" creationId="{A62F67ED-B6AD-58A8-D8B2-E35AF56E3CBB}"/>
          </ac:grpSpMkLst>
        </pc:grpChg>
        <pc:grpChg chg="mod">
          <ac:chgData name="Wael Zakaria" userId="23c9ba7f-91ac-426d-97b9-d8847c18a5ae" providerId="ADAL" clId="{9BB9F268-774C-4260-9DC6-9B4020AF4C1D}" dt="2023-03-04T08:10:40.190" v="64"/>
          <ac:grpSpMkLst>
            <pc:docMk/>
            <pc:sldMk cId="0" sldId="281"/>
            <ac:grpSpMk id="283653" creationId="{3B3D102F-37C7-73DE-46D8-0BF64BEA99C4}"/>
          </ac:grpSpMkLst>
        </pc:grpChg>
        <pc:grpChg chg="mod">
          <ac:chgData name="Wael Zakaria" userId="23c9ba7f-91ac-426d-97b9-d8847c18a5ae" providerId="ADAL" clId="{9BB9F268-774C-4260-9DC6-9B4020AF4C1D}" dt="2023-03-04T08:10:55.025" v="69"/>
          <ac:grpSpMkLst>
            <pc:docMk/>
            <pc:sldMk cId="0" sldId="281"/>
            <ac:grpSpMk id="283658" creationId="{5972F475-A70B-F6EF-AC51-A67F3B8858BF}"/>
          </ac:grpSpMkLst>
        </pc:grpChg>
        <pc:grpChg chg="del mod">
          <ac:chgData name="Wael Zakaria" userId="23c9ba7f-91ac-426d-97b9-d8847c18a5ae" providerId="ADAL" clId="{9BB9F268-774C-4260-9DC6-9B4020AF4C1D}" dt="2023-03-04T08:10:59.202" v="76"/>
          <ac:grpSpMkLst>
            <pc:docMk/>
            <pc:sldMk cId="0" sldId="281"/>
            <ac:grpSpMk id="283662" creationId="{69BBE433-601C-81C2-D4F5-E3212243B791}"/>
          </ac:grpSpMkLst>
        </pc:grpChg>
        <pc:grpChg chg="del mod">
          <ac:chgData name="Wael Zakaria" userId="23c9ba7f-91ac-426d-97b9-d8847c18a5ae" providerId="ADAL" clId="{9BB9F268-774C-4260-9DC6-9B4020AF4C1D}" dt="2023-03-04T08:11:03.600" v="80"/>
          <ac:grpSpMkLst>
            <pc:docMk/>
            <pc:sldMk cId="0" sldId="281"/>
            <ac:grpSpMk id="283665" creationId="{FFEADA0C-8FE1-4968-56BC-11712F5A5128}"/>
          </ac:grpSpMkLst>
        </pc:grpChg>
        <pc:grpChg chg="mod">
          <ac:chgData name="Wael Zakaria" userId="23c9ba7f-91ac-426d-97b9-d8847c18a5ae" providerId="ADAL" clId="{9BB9F268-774C-4260-9DC6-9B4020AF4C1D}" dt="2023-03-04T08:11:06.712" v="88"/>
          <ac:grpSpMkLst>
            <pc:docMk/>
            <pc:sldMk cId="0" sldId="281"/>
            <ac:grpSpMk id="283672" creationId="{F7C3B40C-1254-4799-A54E-938F682F9322}"/>
          </ac:grpSpMkLst>
        </pc:grpChg>
        <pc:grpChg chg="del mod">
          <ac:chgData name="Wael Zakaria" userId="23c9ba7f-91ac-426d-97b9-d8847c18a5ae" providerId="ADAL" clId="{9BB9F268-774C-4260-9DC6-9B4020AF4C1D}" dt="2023-03-04T08:11:15.330" v="97"/>
          <ac:grpSpMkLst>
            <pc:docMk/>
            <pc:sldMk cId="0" sldId="281"/>
            <ac:grpSpMk id="283675" creationId="{15CE0EAB-55AC-1339-9913-F19664CDBC78}"/>
          </ac:grpSpMkLst>
        </pc:grpChg>
        <pc:grpChg chg="mod">
          <ac:chgData name="Wael Zakaria" userId="23c9ba7f-91ac-426d-97b9-d8847c18a5ae" providerId="ADAL" clId="{9BB9F268-774C-4260-9DC6-9B4020AF4C1D}" dt="2023-03-04T08:11:16.967" v="100"/>
          <ac:grpSpMkLst>
            <pc:docMk/>
            <pc:sldMk cId="0" sldId="281"/>
            <ac:grpSpMk id="283681" creationId="{D294D82B-1254-5A48-10ED-88FB730A1695}"/>
          </ac:grpSpMkLst>
        </pc:grpChg>
        <pc:grpChg chg="mod">
          <ac:chgData name="Wael Zakaria" userId="23c9ba7f-91ac-426d-97b9-d8847c18a5ae" providerId="ADAL" clId="{9BB9F268-774C-4260-9DC6-9B4020AF4C1D}" dt="2023-03-04T08:11:19.288" v="104"/>
          <ac:grpSpMkLst>
            <pc:docMk/>
            <pc:sldMk cId="0" sldId="281"/>
            <ac:grpSpMk id="283685" creationId="{83CBA86E-12FD-B2F8-931B-DDBC25A4A9DE}"/>
          </ac:grpSpMkLst>
        </pc:grpChg>
        <pc:grpChg chg="del mod">
          <ac:chgData name="Wael Zakaria" userId="23c9ba7f-91ac-426d-97b9-d8847c18a5ae" providerId="ADAL" clId="{9BB9F268-774C-4260-9DC6-9B4020AF4C1D}" dt="2023-03-04T08:11:34.593" v="113"/>
          <ac:grpSpMkLst>
            <pc:docMk/>
            <pc:sldMk cId="0" sldId="281"/>
            <ac:grpSpMk id="283689" creationId="{76155496-D5AF-8A90-715F-99B83B369B5E}"/>
          </ac:grpSpMkLst>
        </pc:grpChg>
        <pc:grpChg chg="del mod">
          <ac:chgData name="Wael Zakaria" userId="23c9ba7f-91ac-426d-97b9-d8847c18a5ae" providerId="ADAL" clId="{9BB9F268-774C-4260-9DC6-9B4020AF4C1D}" dt="2023-03-04T08:11:37.744" v="117"/>
          <ac:grpSpMkLst>
            <pc:docMk/>
            <pc:sldMk cId="0" sldId="281"/>
            <ac:grpSpMk id="283693" creationId="{E03BF7DF-E95D-19C1-352C-638C8BD7036B}"/>
          </ac:grpSpMkLst>
        </pc:grpChg>
        <pc:grpChg chg="del mod">
          <ac:chgData name="Wael Zakaria" userId="23c9ba7f-91ac-426d-97b9-d8847c18a5ae" providerId="ADAL" clId="{9BB9F268-774C-4260-9DC6-9B4020AF4C1D}" dt="2023-03-04T08:11:39.634" v="120"/>
          <ac:grpSpMkLst>
            <pc:docMk/>
            <pc:sldMk cId="0" sldId="281"/>
            <ac:grpSpMk id="283697" creationId="{030BD6FB-F9A5-00C2-6E55-72199A8135C2}"/>
          </ac:grpSpMkLst>
        </pc:grpChg>
        <pc:grpChg chg="mod">
          <ac:chgData name="Wael Zakaria" userId="23c9ba7f-91ac-426d-97b9-d8847c18a5ae" providerId="ADAL" clId="{9BB9F268-774C-4260-9DC6-9B4020AF4C1D}" dt="2023-03-04T08:11:39.634" v="120"/>
          <ac:grpSpMkLst>
            <pc:docMk/>
            <pc:sldMk cId="0" sldId="281"/>
            <ac:grpSpMk id="283700" creationId="{03814F75-65DB-D851-0C2A-CC803495B05C}"/>
          </ac:grpSpMkLst>
        </pc:grpChg>
        <pc:inkChg chg="add">
          <ac:chgData name="Wael Zakaria" userId="23c9ba7f-91ac-426d-97b9-d8847c18a5ae" providerId="ADAL" clId="{9BB9F268-774C-4260-9DC6-9B4020AF4C1D}" dt="2023-03-04T08:09:18.822" v="0" actId="9405"/>
          <ac:inkMkLst>
            <pc:docMk/>
            <pc:sldMk cId="0" sldId="281"/>
            <ac:inkMk id="2" creationId="{12C32304-62FC-2935-0AB3-A6DC033C1801}"/>
          </ac:inkMkLst>
        </pc:inkChg>
        <pc:inkChg chg="add">
          <ac:chgData name="Wael Zakaria" userId="23c9ba7f-91ac-426d-97b9-d8847c18a5ae" providerId="ADAL" clId="{9BB9F268-774C-4260-9DC6-9B4020AF4C1D}" dt="2023-03-04T08:09:22.337" v="1" actId="9405"/>
          <ac:inkMkLst>
            <pc:docMk/>
            <pc:sldMk cId="0" sldId="281"/>
            <ac:inkMk id="4" creationId="{D9089D48-EF29-1053-A670-5B6B219952C8}"/>
          </ac:inkMkLst>
        </pc:inkChg>
        <pc:inkChg chg="add mod">
          <ac:chgData name="Wael Zakaria" userId="23c9ba7f-91ac-426d-97b9-d8847c18a5ae" providerId="ADAL" clId="{9BB9F268-774C-4260-9DC6-9B4020AF4C1D}" dt="2023-03-04T08:09:25.058" v="5"/>
          <ac:inkMkLst>
            <pc:docMk/>
            <pc:sldMk cId="0" sldId="281"/>
            <ac:inkMk id="5" creationId="{A9C5FAA0-FA42-38B4-7987-2DA0183D4906}"/>
          </ac:inkMkLst>
        </pc:inkChg>
        <pc:inkChg chg="add mod">
          <ac:chgData name="Wael Zakaria" userId="23c9ba7f-91ac-426d-97b9-d8847c18a5ae" providerId="ADAL" clId="{9BB9F268-774C-4260-9DC6-9B4020AF4C1D}" dt="2023-03-04T08:09:25.058" v="5"/>
          <ac:inkMkLst>
            <pc:docMk/>
            <pc:sldMk cId="0" sldId="281"/>
            <ac:inkMk id="6" creationId="{48D56F2E-A3C3-1E5E-C9C7-2703AB8A65EF}"/>
          </ac:inkMkLst>
        </pc:inkChg>
        <pc:inkChg chg="add mod">
          <ac:chgData name="Wael Zakaria" userId="23c9ba7f-91ac-426d-97b9-d8847c18a5ae" providerId="ADAL" clId="{9BB9F268-774C-4260-9DC6-9B4020AF4C1D}" dt="2023-03-04T08:09:25.058" v="5"/>
          <ac:inkMkLst>
            <pc:docMk/>
            <pc:sldMk cId="0" sldId="281"/>
            <ac:inkMk id="7" creationId="{15FE131B-E8A1-2F96-A223-57D77E97198E}"/>
          </ac:inkMkLst>
        </pc:inkChg>
        <pc:inkChg chg="add">
          <ac:chgData name="Wael Zakaria" userId="23c9ba7f-91ac-426d-97b9-d8847c18a5ae" providerId="ADAL" clId="{9BB9F268-774C-4260-9DC6-9B4020AF4C1D}" dt="2023-03-04T08:09:31.778" v="6" actId="9405"/>
          <ac:inkMkLst>
            <pc:docMk/>
            <pc:sldMk cId="0" sldId="281"/>
            <ac:inkMk id="9" creationId="{1BE701E8-0639-E719-A1D4-3F8CFFC4CA92}"/>
          </ac:inkMkLst>
        </pc:inkChg>
        <pc:inkChg chg="add mod">
          <ac:chgData name="Wael Zakaria" userId="23c9ba7f-91ac-426d-97b9-d8847c18a5ae" providerId="ADAL" clId="{9BB9F268-774C-4260-9DC6-9B4020AF4C1D}" dt="2023-03-04T08:09:35.981" v="12"/>
          <ac:inkMkLst>
            <pc:docMk/>
            <pc:sldMk cId="0" sldId="281"/>
            <ac:inkMk id="10" creationId="{A40DCE65-2DFF-8224-AF6C-6EB6D186F0B6}"/>
          </ac:inkMkLst>
        </pc:inkChg>
        <pc:inkChg chg="add mod">
          <ac:chgData name="Wael Zakaria" userId="23c9ba7f-91ac-426d-97b9-d8847c18a5ae" providerId="ADAL" clId="{9BB9F268-774C-4260-9DC6-9B4020AF4C1D}" dt="2023-03-04T08:09:35.981" v="12"/>
          <ac:inkMkLst>
            <pc:docMk/>
            <pc:sldMk cId="0" sldId="281"/>
            <ac:inkMk id="11" creationId="{67B7EC46-AC7A-0018-C16F-BF605CB46DDF}"/>
          </ac:inkMkLst>
        </pc:inkChg>
        <pc:inkChg chg="add mod">
          <ac:chgData name="Wael Zakaria" userId="23c9ba7f-91ac-426d-97b9-d8847c18a5ae" providerId="ADAL" clId="{9BB9F268-774C-4260-9DC6-9B4020AF4C1D}" dt="2023-03-04T08:09:35.981" v="12"/>
          <ac:inkMkLst>
            <pc:docMk/>
            <pc:sldMk cId="0" sldId="281"/>
            <ac:inkMk id="12" creationId="{2AE95944-AA62-62C2-825D-C17C241B0FDB}"/>
          </ac:inkMkLst>
        </pc:inkChg>
        <pc:inkChg chg="add mod">
          <ac:chgData name="Wael Zakaria" userId="23c9ba7f-91ac-426d-97b9-d8847c18a5ae" providerId="ADAL" clId="{9BB9F268-774C-4260-9DC6-9B4020AF4C1D}" dt="2023-03-04T08:09:35.981" v="12"/>
          <ac:inkMkLst>
            <pc:docMk/>
            <pc:sldMk cId="0" sldId="281"/>
            <ac:inkMk id="13" creationId="{D0042D4E-7B78-E25E-4269-EC42C6549560}"/>
          </ac:inkMkLst>
        </pc:inkChg>
        <pc:inkChg chg="add mod">
          <ac:chgData name="Wael Zakaria" userId="23c9ba7f-91ac-426d-97b9-d8847c18a5ae" providerId="ADAL" clId="{9BB9F268-774C-4260-9DC6-9B4020AF4C1D}" dt="2023-03-04T08:09:35.981" v="12"/>
          <ac:inkMkLst>
            <pc:docMk/>
            <pc:sldMk cId="0" sldId="281"/>
            <ac:inkMk id="14" creationId="{1F9DE9D3-EB52-055E-4964-C482FCB316AF}"/>
          </ac:inkMkLst>
        </pc:inkChg>
        <pc:inkChg chg="add mod">
          <ac:chgData name="Wael Zakaria" userId="23c9ba7f-91ac-426d-97b9-d8847c18a5ae" providerId="ADAL" clId="{9BB9F268-774C-4260-9DC6-9B4020AF4C1D}" dt="2023-03-04T08:09:38.747" v="16"/>
          <ac:inkMkLst>
            <pc:docMk/>
            <pc:sldMk cId="0" sldId="281"/>
            <ac:inkMk id="16" creationId="{154DDEA9-B152-758B-AF8A-34EFE7326C2F}"/>
          </ac:inkMkLst>
        </pc:inkChg>
        <pc:inkChg chg="add mod">
          <ac:chgData name="Wael Zakaria" userId="23c9ba7f-91ac-426d-97b9-d8847c18a5ae" providerId="ADAL" clId="{9BB9F268-774C-4260-9DC6-9B4020AF4C1D}" dt="2023-03-04T08:09:38.747" v="16"/>
          <ac:inkMkLst>
            <pc:docMk/>
            <pc:sldMk cId="0" sldId="281"/>
            <ac:inkMk id="17" creationId="{8393AFE9-7646-5C6E-D4E4-3B84F69BAAC9}"/>
          </ac:inkMkLst>
        </pc:inkChg>
        <pc:inkChg chg="add mod">
          <ac:chgData name="Wael Zakaria" userId="23c9ba7f-91ac-426d-97b9-d8847c18a5ae" providerId="ADAL" clId="{9BB9F268-774C-4260-9DC6-9B4020AF4C1D}" dt="2023-03-04T08:09:38.747" v="16"/>
          <ac:inkMkLst>
            <pc:docMk/>
            <pc:sldMk cId="0" sldId="281"/>
            <ac:inkMk id="18" creationId="{4C6170DD-D2AA-7895-535A-03A4D78756CC}"/>
          </ac:inkMkLst>
        </pc:inkChg>
        <pc:inkChg chg="add mod">
          <ac:chgData name="Wael Zakaria" userId="23c9ba7f-91ac-426d-97b9-d8847c18a5ae" providerId="ADAL" clId="{9BB9F268-774C-4260-9DC6-9B4020AF4C1D}" dt="2023-03-04T08:09:41.497" v="21"/>
          <ac:inkMkLst>
            <pc:docMk/>
            <pc:sldMk cId="0" sldId="281"/>
            <ac:inkMk id="20" creationId="{B9E60E2F-2B47-5D25-44B2-638E3FF39148}"/>
          </ac:inkMkLst>
        </pc:inkChg>
        <pc:inkChg chg="add mod">
          <ac:chgData name="Wael Zakaria" userId="23c9ba7f-91ac-426d-97b9-d8847c18a5ae" providerId="ADAL" clId="{9BB9F268-774C-4260-9DC6-9B4020AF4C1D}" dt="2023-03-04T08:09:41.497" v="21"/>
          <ac:inkMkLst>
            <pc:docMk/>
            <pc:sldMk cId="0" sldId="281"/>
            <ac:inkMk id="21" creationId="{953166FE-537A-4C56-B6D1-352AADDDE6B0}"/>
          </ac:inkMkLst>
        </pc:inkChg>
        <pc:inkChg chg="add mod">
          <ac:chgData name="Wael Zakaria" userId="23c9ba7f-91ac-426d-97b9-d8847c18a5ae" providerId="ADAL" clId="{9BB9F268-774C-4260-9DC6-9B4020AF4C1D}" dt="2023-03-04T08:09:41.497" v="21"/>
          <ac:inkMkLst>
            <pc:docMk/>
            <pc:sldMk cId="0" sldId="281"/>
            <ac:inkMk id="22" creationId="{CB14E86F-F31D-BC2A-5C3F-7187A08C3F00}"/>
          </ac:inkMkLst>
        </pc:inkChg>
        <pc:inkChg chg="add mod">
          <ac:chgData name="Wael Zakaria" userId="23c9ba7f-91ac-426d-97b9-d8847c18a5ae" providerId="ADAL" clId="{9BB9F268-774C-4260-9DC6-9B4020AF4C1D}" dt="2023-03-04T08:09:41.497" v="21"/>
          <ac:inkMkLst>
            <pc:docMk/>
            <pc:sldMk cId="0" sldId="281"/>
            <ac:inkMk id="23" creationId="{7670D79B-67CE-3F08-B49F-7E81CF2ED84D}"/>
          </ac:inkMkLst>
        </pc:inkChg>
        <pc:inkChg chg="add">
          <ac:chgData name="Wael Zakaria" userId="23c9ba7f-91ac-426d-97b9-d8847c18a5ae" providerId="ADAL" clId="{9BB9F268-774C-4260-9DC6-9B4020AF4C1D}" dt="2023-03-04T08:09:51.437" v="22" actId="9405"/>
          <ac:inkMkLst>
            <pc:docMk/>
            <pc:sldMk cId="0" sldId="281"/>
            <ac:inkMk id="25" creationId="{5BA49195-2EB2-FBFD-5ADA-DD4F338DE8C8}"/>
          </ac:inkMkLst>
        </pc:inkChg>
        <pc:inkChg chg="add">
          <ac:chgData name="Wael Zakaria" userId="23c9ba7f-91ac-426d-97b9-d8847c18a5ae" providerId="ADAL" clId="{9BB9F268-774C-4260-9DC6-9B4020AF4C1D}" dt="2023-03-04T08:09:51.937" v="23" actId="9405"/>
          <ac:inkMkLst>
            <pc:docMk/>
            <pc:sldMk cId="0" sldId="281"/>
            <ac:inkMk id="26" creationId="{E436AF64-EB34-3BA9-D0C6-FA0E504AEC8E}"/>
          </ac:inkMkLst>
        </pc:inkChg>
        <pc:inkChg chg="add">
          <ac:chgData name="Wael Zakaria" userId="23c9ba7f-91ac-426d-97b9-d8847c18a5ae" providerId="ADAL" clId="{9BB9F268-774C-4260-9DC6-9B4020AF4C1D}" dt="2023-03-04T08:09:52.280" v="24" actId="9405"/>
          <ac:inkMkLst>
            <pc:docMk/>
            <pc:sldMk cId="0" sldId="281"/>
            <ac:inkMk id="27" creationId="{75A0BF9B-FDE6-3A51-2B93-492C4EF3BF71}"/>
          </ac:inkMkLst>
        </pc:inkChg>
        <pc:inkChg chg="add mod">
          <ac:chgData name="Wael Zakaria" userId="23c9ba7f-91ac-426d-97b9-d8847c18a5ae" providerId="ADAL" clId="{9BB9F268-774C-4260-9DC6-9B4020AF4C1D}" dt="2023-03-04T08:10:13.901" v="53"/>
          <ac:inkMkLst>
            <pc:docMk/>
            <pc:sldMk cId="0" sldId="281"/>
            <ac:inkMk id="28" creationId="{F9B7F016-D9D0-E1CD-CA45-A75E650C7FD6}"/>
          </ac:inkMkLst>
        </pc:inkChg>
        <pc:inkChg chg="add mod">
          <ac:chgData name="Wael Zakaria" userId="23c9ba7f-91ac-426d-97b9-d8847c18a5ae" providerId="ADAL" clId="{9BB9F268-774C-4260-9DC6-9B4020AF4C1D}" dt="2023-03-04T08:10:13.901" v="53"/>
          <ac:inkMkLst>
            <pc:docMk/>
            <pc:sldMk cId="0" sldId="281"/>
            <ac:inkMk id="29" creationId="{B29BB91D-2D03-FD30-5538-2E8F9715902E}"/>
          </ac:inkMkLst>
        </pc:inkChg>
        <pc:inkChg chg="add mod">
          <ac:chgData name="Wael Zakaria" userId="23c9ba7f-91ac-426d-97b9-d8847c18a5ae" providerId="ADAL" clId="{9BB9F268-774C-4260-9DC6-9B4020AF4C1D}" dt="2023-03-04T08:10:13.901" v="53"/>
          <ac:inkMkLst>
            <pc:docMk/>
            <pc:sldMk cId="0" sldId="281"/>
            <ac:inkMk id="30" creationId="{B41A9FAE-DFA7-E48C-2B89-462CEAE173D9}"/>
          </ac:inkMkLst>
        </pc:inkChg>
        <pc:inkChg chg="add mod">
          <ac:chgData name="Wael Zakaria" userId="23c9ba7f-91ac-426d-97b9-d8847c18a5ae" providerId="ADAL" clId="{9BB9F268-774C-4260-9DC6-9B4020AF4C1D}" dt="2023-03-04T08:10:13.901" v="53"/>
          <ac:inkMkLst>
            <pc:docMk/>
            <pc:sldMk cId="0" sldId="281"/>
            <ac:inkMk id="31" creationId="{991CF819-2780-5568-535E-80EDA2F13CC3}"/>
          </ac:inkMkLst>
        </pc:inkChg>
        <pc:inkChg chg="add mod">
          <ac:chgData name="Wael Zakaria" userId="23c9ba7f-91ac-426d-97b9-d8847c18a5ae" providerId="ADAL" clId="{9BB9F268-774C-4260-9DC6-9B4020AF4C1D}" dt="2023-03-04T08:10:13.901" v="53"/>
          <ac:inkMkLst>
            <pc:docMk/>
            <pc:sldMk cId="0" sldId="281"/>
            <ac:inkMk id="32" creationId="{6E08ED89-582A-6024-5721-0DBE95175C74}"/>
          </ac:inkMkLst>
        </pc:inkChg>
        <pc:inkChg chg="add mod">
          <ac:chgData name="Wael Zakaria" userId="23c9ba7f-91ac-426d-97b9-d8847c18a5ae" providerId="ADAL" clId="{9BB9F268-774C-4260-9DC6-9B4020AF4C1D}" dt="2023-03-04T08:10:13.901" v="53"/>
          <ac:inkMkLst>
            <pc:docMk/>
            <pc:sldMk cId="0" sldId="281"/>
            <ac:inkMk id="33" creationId="{F4E1213A-4F9B-957E-808C-E7940EC1F88F}"/>
          </ac:inkMkLst>
        </pc:inkChg>
        <pc:inkChg chg="add mod">
          <ac:chgData name="Wael Zakaria" userId="23c9ba7f-91ac-426d-97b9-d8847c18a5ae" providerId="ADAL" clId="{9BB9F268-774C-4260-9DC6-9B4020AF4C1D}" dt="2023-03-04T08:10:13.901" v="53"/>
          <ac:inkMkLst>
            <pc:docMk/>
            <pc:sldMk cId="0" sldId="281"/>
            <ac:inkMk id="34" creationId="{377180A5-C6EC-718F-59E8-FD2AE25AF8E7}"/>
          </ac:inkMkLst>
        </pc:inkChg>
        <pc:inkChg chg="add mod">
          <ac:chgData name="Wael Zakaria" userId="23c9ba7f-91ac-426d-97b9-d8847c18a5ae" providerId="ADAL" clId="{9BB9F268-774C-4260-9DC6-9B4020AF4C1D}" dt="2023-03-04T08:10:13.901" v="53"/>
          <ac:inkMkLst>
            <pc:docMk/>
            <pc:sldMk cId="0" sldId="281"/>
            <ac:inkMk id="35" creationId="{A92B2588-4E57-C7C4-B720-604B3A51913C}"/>
          </ac:inkMkLst>
        </pc:inkChg>
        <pc:inkChg chg="add mod">
          <ac:chgData name="Wael Zakaria" userId="23c9ba7f-91ac-426d-97b9-d8847c18a5ae" providerId="ADAL" clId="{9BB9F268-774C-4260-9DC6-9B4020AF4C1D}" dt="2023-03-04T08:10:13.901" v="53"/>
          <ac:inkMkLst>
            <pc:docMk/>
            <pc:sldMk cId="0" sldId="281"/>
            <ac:inkMk id="37" creationId="{8963CFC4-63F3-F726-0FCE-09A02CA66136}"/>
          </ac:inkMkLst>
        </pc:inkChg>
        <pc:inkChg chg="add mod">
          <ac:chgData name="Wael Zakaria" userId="23c9ba7f-91ac-426d-97b9-d8847c18a5ae" providerId="ADAL" clId="{9BB9F268-774C-4260-9DC6-9B4020AF4C1D}" dt="2023-03-04T08:10:13.901" v="53"/>
          <ac:inkMkLst>
            <pc:docMk/>
            <pc:sldMk cId="0" sldId="281"/>
            <ac:inkMk id="38" creationId="{BD35B18D-8E0F-DD42-5C4E-44F4C2FE67B3}"/>
          </ac:inkMkLst>
        </pc:inkChg>
        <pc:inkChg chg="add mod">
          <ac:chgData name="Wael Zakaria" userId="23c9ba7f-91ac-426d-97b9-d8847c18a5ae" providerId="ADAL" clId="{9BB9F268-774C-4260-9DC6-9B4020AF4C1D}" dt="2023-03-04T08:10:13.901" v="53"/>
          <ac:inkMkLst>
            <pc:docMk/>
            <pc:sldMk cId="0" sldId="281"/>
            <ac:inkMk id="39" creationId="{4E098BED-EDFA-E92C-7B7C-B075EFAE328D}"/>
          </ac:inkMkLst>
        </pc:inkChg>
        <pc:inkChg chg="add mod">
          <ac:chgData name="Wael Zakaria" userId="23c9ba7f-91ac-426d-97b9-d8847c18a5ae" providerId="ADAL" clId="{9BB9F268-774C-4260-9DC6-9B4020AF4C1D}" dt="2023-03-04T08:10:13.901" v="53"/>
          <ac:inkMkLst>
            <pc:docMk/>
            <pc:sldMk cId="0" sldId="281"/>
            <ac:inkMk id="41" creationId="{485149B3-2848-048A-F58C-C5D70F7D0A78}"/>
          </ac:inkMkLst>
        </pc:inkChg>
        <pc:inkChg chg="add mod">
          <ac:chgData name="Wael Zakaria" userId="23c9ba7f-91ac-426d-97b9-d8847c18a5ae" providerId="ADAL" clId="{9BB9F268-774C-4260-9DC6-9B4020AF4C1D}" dt="2023-03-04T08:10:13.901" v="53"/>
          <ac:inkMkLst>
            <pc:docMk/>
            <pc:sldMk cId="0" sldId="281"/>
            <ac:inkMk id="42" creationId="{3FFE16A5-17E1-A7C4-FD21-4281417F76B8}"/>
          </ac:inkMkLst>
        </pc:inkChg>
        <pc:inkChg chg="add mod">
          <ac:chgData name="Wael Zakaria" userId="23c9ba7f-91ac-426d-97b9-d8847c18a5ae" providerId="ADAL" clId="{9BB9F268-774C-4260-9DC6-9B4020AF4C1D}" dt="2023-03-04T08:10:13.901" v="53"/>
          <ac:inkMkLst>
            <pc:docMk/>
            <pc:sldMk cId="0" sldId="281"/>
            <ac:inkMk id="43" creationId="{4783DD9B-C956-F75F-22C8-BB76E1E85486}"/>
          </ac:inkMkLst>
        </pc:inkChg>
        <pc:inkChg chg="add mod">
          <ac:chgData name="Wael Zakaria" userId="23c9ba7f-91ac-426d-97b9-d8847c18a5ae" providerId="ADAL" clId="{9BB9F268-774C-4260-9DC6-9B4020AF4C1D}" dt="2023-03-04T08:10:13.901" v="53"/>
          <ac:inkMkLst>
            <pc:docMk/>
            <pc:sldMk cId="0" sldId="281"/>
            <ac:inkMk id="45" creationId="{8449EB0A-3BF9-2D58-BA41-411CB1D1DCAF}"/>
          </ac:inkMkLst>
        </pc:inkChg>
        <pc:inkChg chg="add mod">
          <ac:chgData name="Wael Zakaria" userId="23c9ba7f-91ac-426d-97b9-d8847c18a5ae" providerId="ADAL" clId="{9BB9F268-774C-4260-9DC6-9B4020AF4C1D}" dt="2023-03-04T08:10:13.901" v="53"/>
          <ac:inkMkLst>
            <pc:docMk/>
            <pc:sldMk cId="0" sldId="281"/>
            <ac:inkMk id="47" creationId="{438CE23F-B179-52A7-4DAC-F791F8119D7B}"/>
          </ac:inkMkLst>
        </pc:inkChg>
        <pc:inkChg chg="add mod">
          <ac:chgData name="Wael Zakaria" userId="23c9ba7f-91ac-426d-97b9-d8847c18a5ae" providerId="ADAL" clId="{9BB9F268-774C-4260-9DC6-9B4020AF4C1D}" dt="2023-03-04T08:10:13.901" v="53"/>
          <ac:inkMkLst>
            <pc:docMk/>
            <pc:sldMk cId="0" sldId="281"/>
            <ac:inkMk id="48" creationId="{28799456-D7EB-8273-5B4B-4E1048C80D89}"/>
          </ac:inkMkLst>
        </pc:inkChg>
        <pc:inkChg chg="add mod">
          <ac:chgData name="Wael Zakaria" userId="23c9ba7f-91ac-426d-97b9-d8847c18a5ae" providerId="ADAL" clId="{9BB9F268-774C-4260-9DC6-9B4020AF4C1D}" dt="2023-03-04T08:10:13.901" v="53"/>
          <ac:inkMkLst>
            <pc:docMk/>
            <pc:sldMk cId="0" sldId="281"/>
            <ac:inkMk id="49" creationId="{7C75065F-AA44-6C5A-C175-85BD6E3CCAFF}"/>
          </ac:inkMkLst>
        </pc:inkChg>
        <pc:inkChg chg="add mod">
          <ac:chgData name="Wael Zakaria" userId="23c9ba7f-91ac-426d-97b9-d8847c18a5ae" providerId="ADAL" clId="{9BB9F268-774C-4260-9DC6-9B4020AF4C1D}" dt="2023-03-04T08:10:13.901" v="53"/>
          <ac:inkMkLst>
            <pc:docMk/>
            <pc:sldMk cId="0" sldId="281"/>
            <ac:inkMk id="50" creationId="{9158C78F-5637-B2AC-AAA5-66F99907CFB4}"/>
          </ac:inkMkLst>
        </pc:inkChg>
        <pc:inkChg chg="add mod">
          <ac:chgData name="Wael Zakaria" userId="23c9ba7f-91ac-426d-97b9-d8847c18a5ae" providerId="ADAL" clId="{9BB9F268-774C-4260-9DC6-9B4020AF4C1D}" dt="2023-03-04T08:10:13.901" v="53"/>
          <ac:inkMkLst>
            <pc:docMk/>
            <pc:sldMk cId="0" sldId="281"/>
            <ac:inkMk id="52" creationId="{FF92F411-203D-D425-DAFA-E35B8BA67270}"/>
          </ac:inkMkLst>
        </pc:inkChg>
        <pc:inkChg chg="add mod">
          <ac:chgData name="Wael Zakaria" userId="23c9ba7f-91ac-426d-97b9-d8847c18a5ae" providerId="ADAL" clId="{9BB9F268-774C-4260-9DC6-9B4020AF4C1D}" dt="2023-03-04T08:10:13.901" v="53"/>
          <ac:inkMkLst>
            <pc:docMk/>
            <pc:sldMk cId="0" sldId="281"/>
            <ac:inkMk id="53" creationId="{0368FE5C-11C6-37BD-C876-13EA9D53AE3F}"/>
          </ac:inkMkLst>
        </pc:inkChg>
        <pc:inkChg chg="add mod">
          <ac:chgData name="Wael Zakaria" userId="23c9ba7f-91ac-426d-97b9-d8847c18a5ae" providerId="ADAL" clId="{9BB9F268-774C-4260-9DC6-9B4020AF4C1D}" dt="2023-03-04T08:10:13.901" v="53"/>
          <ac:inkMkLst>
            <pc:docMk/>
            <pc:sldMk cId="0" sldId="281"/>
            <ac:inkMk id="54" creationId="{8ACC89BC-C5A7-C33E-9CFD-43FBBA56CBDA}"/>
          </ac:inkMkLst>
        </pc:inkChg>
        <pc:inkChg chg="add mod">
          <ac:chgData name="Wael Zakaria" userId="23c9ba7f-91ac-426d-97b9-d8847c18a5ae" providerId="ADAL" clId="{9BB9F268-774C-4260-9DC6-9B4020AF4C1D}" dt="2023-03-04T08:10:13.901" v="53"/>
          <ac:inkMkLst>
            <pc:docMk/>
            <pc:sldMk cId="0" sldId="281"/>
            <ac:inkMk id="55" creationId="{6DDC3506-EA67-BB2C-156B-B3BC16954D3F}"/>
          </ac:inkMkLst>
        </pc:inkChg>
        <pc:inkChg chg="add mod">
          <ac:chgData name="Wael Zakaria" userId="23c9ba7f-91ac-426d-97b9-d8847c18a5ae" providerId="ADAL" clId="{9BB9F268-774C-4260-9DC6-9B4020AF4C1D}" dt="2023-03-04T08:10:40.190" v="64"/>
          <ac:inkMkLst>
            <pc:docMk/>
            <pc:sldMk cId="0" sldId="281"/>
            <ac:inkMk id="57" creationId="{36E536AD-A7D9-A3BF-887C-33F77EA24AB2}"/>
          </ac:inkMkLst>
        </pc:inkChg>
        <pc:inkChg chg="add mod">
          <ac:chgData name="Wael Zakaria" userId="23c9ba7f-91ac-426d-97b9-d8847c18a5ae" providerId="ADAL" clId="{9BB9F268-774C-4260-9DC6-9B4020AF4C1D}" dt="2023-03-04T08:10:40.190" v="64"/>
          <ac:inkMkLst>
            <pc:docMk/>
            <pc:sldMk cId="0" sldId="281"/>
            <ac:inkMk id="58" creationId="{AABE41C9-5F3E-8CCF-A7D5-14ED9FB8C74C}"/>
          </ac:inkMkLst>
        </pc:inkChg>
        <pc:inkChg chg="add mod">
          <ac:chgData name="Wael Zakaria" userId="23c9ba7f-91ac-426d-97b9-d8847c18a5ae" providerId="ADAL" clId="{9BB9F268-774C-4260-9DC6-9B4020AF4C1D}" dt="2023-03-04T08:10:40.190" v="64"/>
          <ac:inkMkLst>
            <pc:docMk/>
            <pc:sldMk cId="0" sldId="281"/>
            <ac:inkMk id="59" creationId="{6C659493-9C33-28F4-846A-09B15C93AB9F}"/>
          </ac:inkMkLst>
        </pc:inkChg>
        <pc:inkChg chg="add mod">
          <ac:chgData name="Wael Zakaria" userId="23c9ba7f-91ac-426d-97b9-d8847c18a5ae" providerId="ADAL" clId="{9BB9F268-774C-4260-9DC6-9B4020AF4C1D}" dt="2023-03-04T08:10:40.190" v="64"/>
          <ac:inkMkLst>
            <pc:docMk/>
            <pc:sldMk cId="0" sldId="281"/>
            <ac:inkMk id="60" creationId="{0C167CF4-7EE6-1BF0-7492-9B9AB65A8805}"/>
          </ac:inkMkLst>
        </pc:inkChg>
        <pc:inkChg chg="add mod">
          <ac:chgData name="Wael Zakaria" userId="23c9ba7f-91ac-426d-97b9-d8847c18a5ae" providerId="ADAL" clId="{9BB9F268-774C-4260-9DC6-9B4020AF4C1D}" dt="2023-03-04T08:10:40.190" v="64"/>
          <ac:inkMkLst>
            <pc:docMk/>
            <pc:sldMk cId="0" sldId="281"/>
            <ac:inkMk id="61" creationId="{C341DDFF-B917-0A8F-F20F-9766704F4FE4}"/>
          </ac:inkMkLst>
        </pc:inkChg>
        <pc:inkChg chg="add mod">
          <ac:chgData name="Wael Zakaria" userId="23c9ba7f-91ac-426d-97b9-d8847c18a5ae" providerId="ADAL" clId="{9BB9F268-774C-4260-9DC6-9B4020AF4C1D}" dt="2023-03-04T08:10:40.190" v="64"/>
          <ac:inkMkLst>
            <pc:docMk/>
            <pc:sldMk cId="0" sldId="281"/>
            <ac:inkMk id="63" creationId="{F73513FC-9ECC-A48C-10C6-8CF2D83E2FE4}"/>
          </ac:inkMkLst>
        </pc:inkChg>
        <pc:inkChg chg="add mod">
          <ac:chgData name="Wael Zakaria" userId="23c9ba7f-91ac-426d-97b9-d8847c18a5ae" providerId="ADAL" clId="{9BB9F268-774C-4260-9DC6-9B4020AF4C1D}" dt="2023-03-04T08:10:40.190" v="64"/>
          <ac:inkMkLst>
            <pc:docMk/>
            <pc:sldMk cId="0" sldId="281"/>
            <ac:inkMk id="283648" creationId="{90D9AEDB-E5E2-398A-2EBC-1C8FCF06332F}"/>
          </ac:inkMkLst>
        </pc:inkChg>
        <pc:inkChg chg="add mod">
          <ac:chgData name="Wael Zakaria" userId="23c9ba7f-91ac-426d-97b9-d8847c18a5ae" providerId="ADAL" clId="{9BB9F268-774C-4260-9DC6-9B4020AF4C1D}" dt="2023-03-04T08:10:40.190" v="64"/>
          <ac:inkMkLst>
            <pc:docMk/>
            <pc:sldMk cId="0" sldId="281"/>
            <ac:inkMk id="283649" creationId="{B5E06182-4D04-FFB9-3B1E-3659EA285868}"/>
          </ac:inkMkLst>
        </pc:inkChg>
        <pc:inkChg chg="add mod">
          <ac:chgData name="Wael Zakaria" userId="23c9ba7f-91ac-426d-97b9-d8847c18a5ae" providerId="ADAL" clId="{9BB9F268-774C-4260-9DC6-9B4020AF4C1D}" dt="2023-03-04T08:10:40.190" v="64"/>
          <ac:inkMkLst>
            <pc:docMk/>
            <pc:sldMk cId="0" sldId="281"/>
            <ac:inkMk id="283652" creationId="{3403E031-9864-859A-9576-BBD37F2797B3}"/>
          </ac:inkMkLst>
        </pc:inkChg>
        <pc:inkChg chg="add">
          <ac:chgData name="Wael Zakaria" userId="23c9ba7f-91ac-426d-97b9-d8847c18a5ae" providerId="ADAL" clId="{9BB9F268-774C-4260-9DC6-9B4020AF4C1D}" dt="2023-03-04T08:10:51.645" v="65" actId="9405"/>
          <ac:inkMkLst>
            <pc:docMk/>
            <pc:sldMk cId="0" sldId="281"/>
            <ac:inkMk id="283654" creationId="{2CE50496-73C5-1CE1-DD92-4D35A685BB2A}"/>
          </ac:inkMkLst>
        </pc:inkChg>
        <pc:inkChg chg="add mod">
          <ac:chgData name="Wael Zakaria" userId="23c9ba7f-91ac-426d-97b9-d8847c18a5ae" providerId="ADAL" clId="{9BB9F268-774C-4260-9DC6-9B4020AF4C1D}" dt="2023-03-04T08:10:55.025" v="69"/>
          <ac:inkMkLst>
            <pc:docMk/>
            <pc:sldMk cId="0" sldId="281"/>
            <ac:inkMk id="283655" creationId="{7AFED16F-571F-3859-6817-A4BD089E2C52}"/>
          </ac:inkMkLst>
        </pc:inkChg>
        <pc:inkChg chg="add mod">
          <ac:chgData name="Wael Zakaria" userId="23c9ba7f-91ac-426d-97b9-d8847c18a5ae" providerId="ADAL" clId="{9BB9F268-774C-4260-9DC6-9B4020AF4C1D}" dt="2023-03-04T08:10:55.025" v="69"/>
          <ac:inkMkLst>
            <pc:docMk/>
            <pc:sldMk cId="0" sldId="281"/>
            <ac:inkMk id="283656" creationId="{99631C24-5EF5-DC43-27FC-41744651DA7F}"/>
          </ac:inkMkLst>
        </pc:inkChg>
        <pc:inkChg chg="add mod">
          <ac:chgData name="Wael Zakaria" userId="23c9ba7f-91ac-426d-97b9-d8847c18a5ae" providerId="ADAL" clId="{9BB9F268-774C-4260-9DC6-9B4020AF4C1D}" dt="2023-03-04T08:10:55.025" v="69"/>
          <ac:inkMkLst>
            <pc:docMk/>
            <pc:sldMk cId="0" sldId="281"/>
            <ac:inkMk id="283657" creationId="{C662E256-55D5-741E-BCE1-BD47A1612C81}"/>
          </ac:inkMkLst>
        </pc:inkChg>
        <pc:inkChg chg="add del mod">
          <ac:chgData name="Wael Zakaria" userId="23c9ba7f-91ac-426d-97b9-d8847c18a5ae" providerId="ADAL" clId="{9BB9F268-774C-4260-9DC6-9B4020AF4C1D}" dt="2023-03-04T08:11:03.600" v="81"/>
          <ac:inkMkLst>
            <pc:docMk/>
            <pc:sldMk cId="0" sldId="281"/>
            <ac:inkMk id="283659" creationId="{F8A44764-780A-5E81-3472-294C646E18C7}"/>
          </ac:inkMkLst>
        </pc:inkChg>
        <pc:inkChg chg="add del mod">
          <ac:chgData name="Wael Zakaria" userId="23c9ba7f-91ac-426d-97b9-d8847c18a5ae" providerId="ADAL" clId="{9BB9F268-774C-4260-9DC6-9B4020AF4C1D}" dt="2023-03-04T08:11:03.600" v="79"/>
          <ac:inkMkLst>
            <pc:docMk/>
            <pc:sldMk cId="0" sldId="281"/>
            <ac:inkMk id="283660" creationId="{68DCAF5D-0E99-7B61-69C9-0646E9939210}"/>
          </ac:inkMkLst>
        </pc:inkChg>
        <pc:inkChg chg="add del mod">
          <ac:chgData name="Wael Zakaria" userId="23c9ba7f-91ac-426d-97b9-d8847c18a5ae" providerId="ADAL" clId="{9BB9F268-774C-4260-9DC6-9B4020AF4C1D}" dt="2023-03-04T08:11:03.600" v="77"/>
          <ac:inkMkLst>
            <pc:docMk/>
            <pc:sldMk cId="0" sldId="281"/>
            <ac:inkMk id="283661" creationId="{356F051E-4C1F-4FA9-F7E8-CB395FF4CEF2}"/>
          </ac:inkMkLst>
        </pc:inkChg>
        <pc:inkChg chg="add del mod">
          <ac:chgData name="Wael Zakaria" userId="23c9ba7f-91ac-426d-97b9-d8847c18a5ae" providerId="ADAL" clId="{9BB9F268-774C-4260-9DC6-9B4020AF4C1D}" dt="2023-03-04T08:11:03.600" v="78"/>
          <ac:inkMkLst>
            <pc:docMk/>
            <pc:sldMk cId="0" sldId="281"/>
            <ac:inkMk id="283663" creationId="{0F82E39A-2593-6D1E-D8A2-27FD3664D6D4}"/>
          </ac:inkMkLst>
        </pc:inkChg>
        <pc:inkChg chg="add del mod">
          <ac:chgData name="Wael Zakaria" userId="23c9ba7f-91ac-426d-97b9-d8847c18a5ae" providerId="ADAL" clId="{9BB9F268-774C-4260-9DC6-9B4020AF4C1D}" dt="2023-03-04T08:11:03.600" v="80"/>
          <ac:inkMkLst>
            <pc:docMk/>
            <pc:sldMk cId="0" sldId="281"/>
            <ac:inkMk id="283664" creationId="{9184312C-DF30-F6FB-5BEA-CF14EDAEF07F}"/>
          </ac:inkMkLst>
        </pc:inkChg>
        <pc:inkChg chg="add mod">
          <ac:chgData name="Wael Zakaria" userId="23c9ba7f-91ac-426d-97b9-d8847c18a5ae" providerId="ADAL" clId="{9BB9F268-774C-4260-9DC6-9B4020AF4C1D}" dt="2023-03-04T08:11:06.712" v="88"/>
          <ac:inkMkLst>
            <pc:docMk/>
            <pc:sldMk cId="0" sldId="281"/>
            <ac:inkMk id="283666" creationId="{28A2D9C8-538D-A493-4698-4B2699876C3A}"/>
          </ac:inkMkLst>
        </pc:inkChg>
        <pc:inkChg chg="add mod">
          <ac:chgData name="Wael Zakaria" userId="23c9ba7f-91ac-426d-97b9-d8847c18a5ae" providerId="ADAL" clId="{9BB9F268-774C-4260-9DC6-9B4020AF4C1D}" dt="2023-03-04T08:11:06.712" v="88"/>
          <ac:inkMkLst>
            <pc:docMk/>
            <pc:sldMk cId="0" sldId="281"/>
            <ac:inkMk id="283667" creationId="{32B69605-FD9D-A8BD-FB77-CE2F1BE168F8}"/>
          </ac:inkMkLst>
        </pc:inkChg>
        <pc:inkChg chg="add mod">
          <ac:chgData name="Wael Zakaria" userId="23c9ba7f-91ac-426d-97b9-d8847c18a5ae" providerId="ADAL" clId="{9BB9F268-774C-4260-9DC6-9B4020AF4C1D}" dt="2023-03-04T08:11:06.712" v="88"/>
          <ac:inkMkLst>
            <pc:docMk/>
            <pc:sldMk cId="0" sldId="281"/>
            <ac:inkMk id="283668" creationId="{16790BB4-9DCB-EE6B-F028-4A91EDD39F22}"/>
          </ac:inkMkLst>
        </pc:inkChg>
        <pc:inkChg chg="add mod">
          <ac:chgData name="Wael Zakaria" userId="23c9ba7f-91ac-426d-97b9-d8847c18a5ae" providerId="ADAL" clId="{9BB9F268-774C-4260-9DC6-9B4020AF4C1D}" dt="2023-03-04T08:11:06.712" v="88"/>
          <ac:inkMkLst>
            <pc:docMk/>
            <pc:sldMk cId="0" sldId="281"/>
            <ac:inkMk id="283669" creationId="{7CA7BFC3-1A5D-FAC7-3A02-C86E69AA2C27}"/>
          </ac:inkMkLst>
        </pc:inkChg>
        <pc:inkChg chg="add mod">
          <ac:chgData name="Wael Zakaria" userId="23c9ba7f-91ac-426d-97b9-d8847c18a5ae" providerId="ADAL" clId="{9BB9F268-774C-4260-9DC6-9B4020AF4C1D}" dt="2023-03-04T08:11:06.712" v="88"/>
          <ac:inkMkLst>
            <pc:docMk/>
            <pc:sldMk cId="0" sldId="281"/>
            <ac:inkMk id="283670" creationId="{70BBE105-453D-F6D0-4696-840E53717A0F}"/>
          </ac:inkMkLst>
        </pc:inkChg>
        <pc:inkChg chg="add mod">
          <ac:chgData name="Wael Zakaria" userId="23c9ba7f-91ac-426d-97b9-d8847c18a5ae" providerId="ADAL" clId="{9BB9F268-774C-4260-9DC6-9B4020AF4C1D}" dt="2023-03-04T08:11:06.712" v="88"/>
          <ac:inkMkLst>
            <pc:docMk/>
            <pc:sldMk cId="0" sldId="281"/>
            <ac:inkMk id="283671" creationId="{8154CA52-F435-FAC9-1A0A-DC5AEA6B3B83}"/>
          </ac:inkMkLst>
        </pc:inkChg>
        <pc:inkChg chg="add mod">
          <ac:chgData name="Wael Zakaria" userId="23c9ba7f-91ac-426d-97b9-d8847c18a5ae" providerId="ADAL" clId="{9BB9F268-774C-4260-9DC6-9B4020AF4C1D}" dt="2023-03-04T08:11:16.967" v="100"/>
          <ac:inkMkLst>
            <pc:docMk/>
            <pc:sldMk cId="0" sldId="281"/>
            <ac:inkMk id="283673" creationId="{6A7BF250-8859-A60E-B72E-B67A488B3CDE}"/>
          </ac:inkMkLst>
        </pc:inkChg>
        <pc:inkChg chg="add mod">
          <ac:chgData name="Wael Zakaria" userId="23c9ba7f-91ac-426d-97b9-d8847c18a5ae" providerId="ADAL" clId="{9BB9F268-774C-4260-9DC6-9B4020AF4C1D}" dt="2023-03-04T08:11:16.967" v="100"/>
          <ac:inkMkLst>
            <pc:docMk/>
            <pc:sldMk cId="0" sldId="281"/>
            <ac:inkMk id="283674" creationId="{244F58C9-AF89-798D-036B-E99EC715D716}"/>
          </ac:inkMkLst>
        </pc:inkChg>
        <pc:inkChg chg="add mod">
          <ac:chgData name="Wael Zakaria" userId="23c9ba7f-91ac-426d-97b9-d8847c18a5ae" providerId="ADAL" clId="{9BB9F268-774C-4260-9DC6-9B4020AF4C1D}" dt="2023-03-04T08:11:16.967" v="100"/>
          <ac:inkMkLst>
            <pc:docMk/>
            <pc:sldMk cId="0" sldId="281"/>
            <ac:inkMk id="283676" creationId="{63BDE582-BAFD-D835-1389-988A97B348EC}"/>
          </ac:inkMkLst>
        </pc:inkChg>
        <pc:inkChg chg="add del mod">
          <ac:chgData name="Wael Zakaria" userId="23c9ba7f-91ac-426d-97b9-d8847c18a5ae" providerId="ADAL" clId="{9BB9F268-774C-4260-9DC6-9B4020AF4C1D}" dt="2023-03-04T08:11:16.951" v="98"/>
          <ac:inkMkLst>
            <pc:docMk/>
            <pc:sldMk cId="0" sldId="281"/>
            <ac:inkMk id="283677" creationId="{9154BCF2-3595-4730-877C-834DD7D12254}"/>
          </ac:inkMkLst>
        </pc:inkChg>
        <pc:inkChg chg="add del mod">
          <ac:chgData name="Wael Zakaria" userId="23c9ba7f-91ac-426d-97b9-d8847c18a5ae" providerId="ADAL" clId="{9BB9F268-774C-4260-9DC6-9B4020AF4C1D}" dt="2023-03-04T08:11:16.967" v="99"/>
          <ac:inkMkLst>
            <pc:docMk/>
            <pc:sldMk cId="0" sldId="281"/>
            <ac:inkMk id="283678" creationId="{564889B9-7B14-6DC4-7105-C31D22C95DC8}"/>
          </ac:inkMkLst>
        </pc:inkChg>
        <pc:inkChg chg="add mod">
          <ac:chgData name="Wael Zakaria" userId="23c9ba7f-91ac-426d-97b9-d8847c18a5ae" providerId="ADAL" clId="{9BB9F268-774C-4260-9DC6-9B4020AF4C1D}" dt="2023-03-04T08:11:16.967" v="100"/>
          <ac:inkMkLst>
            <pc:docMk/>
            <pc:sldMk cId="0" sldId="281"/>
            <ac:inkMk id="283679" creationId="{A72394AB-A0DB-1FE5-A9AD-6D586CB926B4}"/>
          </ac:inkMkLst>
        </pc:inkChg>
        <pc:inkChg chg="add del mod">
          <ac:chgData name="Wael Zakaria" userId="23c9ba7f-91ac-426d-97b9-d8847c18a5ae" providerId="ADAL" clId="{9BB9F268-774C-4260-9DC6-9B4020AF4C1D}" dt="2023-03-04T08:11:16.967" v="100"/>
          <ac:inkMkLst>
            <pc:docMk/>
            <pc:sldMk cId="0" sldId="281"/>
            <ac:inkMk id="283680" creationId="{2107140A-96A7-2695-DD05-4784B6BF5115}"/>
          </ac:inkMkLst>
        </pc:inkChg>
        <pc:inkChg chg="add mod">
          <ac:chgData name="Wael Zakaria" userId="23c9ba7f-91ac-426d-97b9-d8847c18a5ae" providerId="ADAL" clId="{9BB9F268-774C-4260-9DC6-9B4020AF4C1D}" dt="2023-03-04T08:11:19.288" v="104"/>
          <ac:inkMkLst>
            <pc:docMk/>
            <pc:sldMk cId="0" sldId="281"/>
            <ac:inkMk id="283682" creationId="{D7D20CB4-2460-9E09-D0D9-0AD74394C231}"/>
          </ac:inkMkLst>
        </pc:inkChg>
        <pc:inkChg chg="add mod">
          <ac:chgData name="Wael Zakaria" userId="23c9ba7f-91ac-426d-97b9-d8847c18a5ae" providerId="ADAL" clId="{9BB9F268-774C-4260-9DC6-9B4020AF4C1D}" dt="2023-03-04T08:11:19.288" v="104"/>
          <ac:inkMkLst>
            <pc:docMk/>
            <pc:sldMk cId="0" sldId="281"/>
            <ac:inkMk id="283683" creationId="{00A3CCA8-5EF3-DDC0-5787-54A363CE65D2}"/>
          </ac:inkMkLst>
        </pc:inkChg>
        <pc:inkChg chg="add mod">
          <ac:chgData name="Wael Zakaria" userId="23c9ba7f-91ac-426d-97b9-d8847c18a5ae" providerId="ADAL" clId="{9BB9F268-774C-4260-9DC6-9B4020AF4C1D}" dt="2023-03-04T08:11:19.288" v="104"/>
          <ac:inkMkLst>
            <pc:docMk/>
            <pc:sldMk cId="0" sldId="281"/>
            <ac:inkMk id="283684" creationId="{2E54BCCD-7670-C17C-5176-60A61EC65DF0}"/>
          </ac:inkMkLst>
        </pc:inkChg>
        <pc:inkChg chg="add mod">
          <ac:chgData name="Wael Zakaria" userId="23c9ba7f-91ac-426d-97b9-d8847c18a5ae" providerId="ADAL" clId="{9BB9F268-774C-4260-9DC6-9B4020AF4C1D}" dt="2023-03-04T08:11:39.634" v="120"/>
          <ac:inkMkLst>
            <pc:docMk/>
            <pc:sldMk cId="0" sldId="281"/>
            <ac:inkMk id="283686" creationId="{411F9266-7320-95C4-0F62-F5D8C6C3A47F}"/>
          </ac:inkMkLst>
        </pc:inkChg>
        <pc:inkChg chg="add mod">
          <ac:chgData name="Wael Zakaria" userId="23c9ba7f-91ac-426d-97b9-d8847c18a5ae" providerId="ADAL" clId="{9BB9F268-774C-4260-9DC6-9B4020AF4C1D}" dt="2023-03-04T08:11:39.634" v="120"/>
          <ac:inkMkLst>
            <pc:docMk/>
            <pc:sldMk cId="0" sldId="281"/>
            <ac:inkMk id="283687" creationId="{91747094-2A0D-123C-30B7-67E6E043A79E}"/>
          </ac:inkMkLst>
        </pc:inkChg>
        <pc:inkChg chg="add del mod">
          <ac:chgData name="Wael Zakaria" userId="23c9ba7f-91ac-426d-97b9-d8847c18a5ae" providerId="ADAL" clId="{9BB9F268-774C-4260-9DC6-9B4020AF4C1D}" dt="2023-03-04T08:11:32.561" v="109"/>
          <ac:inkMkLst>
            <pc:docMk/>
            <pc:sldMk cId="0" sldId="281"/>
            <ac:inkMk id="283688" creationId="{6200FA16-D393-2DB8-9A68-BC3935CEC12A}"/>
          </ac:inkMkLst>
        </pc:inkChg>
        <pc:inkChg chg="add mod">
          <ac:chgData name="Wael Zakaria" userId="23c9ba7f-91ac-426d-97b9-d8847c18a5ae" providerId="ADAL" clId="{9BB9F268-774C-4260-9DC6-9B4020AF4C1D}" dt="2023-03-04T08:11:39.634" v="120"/>
          <ac:inkMkLst>
            <pc:docMk/>
            <pc:sldMk cId="0" sldId="281"/>
            <ac:inkMk id="283690" creationId="{419BB4EB-3B8B-C295-7E54-5B53B0685100}"/>
          </ac:inkMkLst>
        </pc:inkChg>
        <pc:inkChg chg="add mod">
          <ac:chgData name="Wael Zakaria" userId="23c9ba7f-91ac-426d-97b9-d8847c18a5ae" providerId="ADAL" clId="{9BB9F268-774C-4260-9DC6-9B4020AF4C1D}" dt="2023-03-04T08:11:39.634" v="120"/>
          <ac:inkMkLst>
            <pc:docMk/>
            <pc:sldMk cId="0" sldId="281"/>
            <ac:inkMk id="283691" creationId="{8C782088-4AC2-04EE-077E-269ECF32E93D}"/>
          </ac:inkMkLst>
        </pc:inkChg>
        <pc:inkChg chg="add mod">
          <ac:chgData name="Wael Zakaria" userId="23c9ba7f-91ac-426d-97b9-d8847c18a5ae" providerId="ADAL" clId="{9BB9F268-774C-4260-9DC6-9B4020AF4C1D}" dt="2023-03-04T08:11:39.634" v="120"/>
          <ac:inkMkLst>
            <pc:docMk/>
            <pc:sldMk cId="0" sldId="281"/>
            <ac:inkMk id="283692" creationId="{B163402C-73ED-803F-5A9B-AFFA6E2228AC}"/>
          </ac:inkMkLst>
        </pc:inkChg>
        <pc:inkChg chg="add mod">
          <ac:chgData name="Wael Zakaria" userId="23c9ba7f-91ac-426d-97b9-d8847c18a5ae" providerId="ADAL" clId="{9BB9F268-774C-4260-9DC6-9B4020AF4C1D}" dt="2023-03-04T08:11:39.634" v="120"/>
          <ac:inkMkLst>
            <pc:docMk/>
            <pc:sldMk cId="0" sldId="281"/>
            <ac:inkMk id="283694" creationId="{D1812343-7936-BBD4-47ED-5355CAA59203}"/>
          </ac:inkMkLst>
        </pc:inkChg>
        <pc:inkChg chg="add mod">
          <ac:chgData name="Wael Zakaria" userId="23c9ba7f-91ac-426d-97b9-d8847c18a5ae" providerId="ADAL" clId="{9BB9F268-774C-4260-9DC6-9B4020AF4C1D}" dt="2023-03-04T08:11:39.634" v="120"/>
          <ac:inkMkLst>
            <pc:docMk/>
            <pc:sldMk cId="0" sldId="281"/>
            <ac:inkMk id="283695" creationId="{149E6512-B61F-1A55-4B2B-55487473932B}"/>
          </ac:inkMkLst>
        </pc:inkChg>
        <pc:inkChg chg="add mod">
          <ac:chgData name="Wael Zakaria" userId="23c9ba7f-91ac-426d-97b9-d8847c18a5ae" providerId="ADAL" clId="{9BB9F268-774C-4260-9DC6-9B4020AF4C1D}" dt="2023-03-04T08:11:39.634" v="120"/>
          <ac:inkMkLst>
            <pc:docMk/>
            <pc:sldMk cId="0" sldId="281"/>
            <ac:inkMk id="283696" creationId="{CB1E024E-53F8-4A1C-6EEA-013B1595B2EA}"/>
          </ac:inkMkLst>
        </pc:inkChg>
        <pc:inkChg chg="add mod">
          <ac:chgData name="Wael Zakaria" userId="23c9ba7f-91ac-426d-97b9-d8847c18a5ae" providerId="ADAL" clId="{9BB9F268-774C-4260-9DC6-9B4020AF4C1D}" dt="2023-03-04T08:11:39.634" v="120"/>
          <ac:inkMkLst>
            <pc:docMk/>
            <pc:sldMk cId="0" sldId="281"/>
            <ac:inkMk id="283698" creationId="{F1C9289F-9E66-A2B4-ACC1-E4E94F315A92}"/>
          </ac:inkMkLst>
        </pc:inkChg>
        <pc:inkChg chg="add mod">
          <ac:chgData name="Wael Zakaria" userId="23c9ba7f-91ac-426d-97b9-d8847c18a5ae" providerId="ADAL" clId="{9BB9F268-774C-4260-9DC6-9B4020AF4C1D}" dt="2023-03-04T08:11:39.634" v="120"/>
          <ac:inkMkLst>
            <pc:docMk/>
            <pc:sldMk cId="0" sldId="281"/>
            <ac:inkMk id="283699" creationId="{6A7B4738-92D7-E3F0-B9AA-923E1FDC6ED2}"/>
          </ac:inkMkLst>
        </pc:inkChg>
      </pc:sldChg>
      <pc:sldChg chg="addSp">
        <pc:chgData name="Wael Zakaria" userId="23c9ba7f-91ac-426d-97b9-d8847c18a5ae" providerId="ADAL" clId="{9BB9F268-774C-4260-9DC6-9B4020AF4C1D}" dt="2023-03-21T14:51:51.862" v="126"/>
        <pc:sldMkLst>
          <pc:docMk/>
          <pc:sldMk cId="1407471052" sldId="310"/>
        </pc:sldMkLst>
        <pc:inkChg chg="add">
          <ac:chgData name="Wael Zakaria" userId="23c9ba7f-91ac-426d-97b9-d8847c18a5ae" providerId="ADAL" clId="{9BB9F268-774C-4260-9DC6-9B4020AF4C1D}" dt="2023-03-21T14:51:51.862" v="126"/>
          <ac:inkMkLst>
            <pc:docMk/>
            <pc:sldMk cId="1407471052" sldId="310"/>
            <ac:inkMk id="3" creationId="{15B1D797-64F5-7BEC-6217-5EEC42F61CAA}"/>
          </ac:inkMkLst>
        </pc:inkChg>
      </pc:sldChg>
      <pc:sldChg chg="addSp">
        <pc:chgData name="Wael Zakaria" userId="23c9ba7f-91ac-426d-97b9-d8847c18a5ae" providerId="ADAL" clId="{9BB9F268-774C-4260-9DC6-9B4020AF4C1D}" dt="2023-03-21T14:51:51.862" v="126"/>
        <pc:sldMkLst>
          <pc:docMk/>
          <pc:sldMk cId="3718864541" sldId="311"/>
        </pc:sldMkLst>
        <pc:inkChg chg="add">
          <ac:chgData name="Wael Zakaria" userId="23c9ba7f-91ac-426d-97b9-d8847c18a5ae" providerId="ADAL" clId="{9BB9F268-774C-4260-9DC6-9B4020AF4C1D}" dt="2023-03-21T14:51:51.862" v="126"/>
          <ac:inkMkLst>
            <pc:docMk/>
            <pc:sldMk cId="3718864541" sldId="311"/>
            <ac:inkMk id="3" creationId="{A821F183-CC12-8BBF-8264-0B9946834011}"/>
          </ac:inkMkLst>
        </pc:inkChg>
      </pc:sldChg>
      <pc:sldChg chg="addSp">
        <pc:chgData name="Wael Zakaria" userId="23c9ba7f-91ac-426d-97b9-d8847c18a5ae" providerId="ADAL" clId="{9BB9F268-774C-4260-9DC6-9B4020AF4C1D}" dt="2023-03-21T08:06:39.978" v="124"/>
        <pc:sldMkLst>
          <pc:docMk/>
          <pc:sldMk cId="852208680" sldId="312"/>
        </pc:sldMkLst>
        <pc:inkChg chg="add">
          <ac:chgData name="Wael Zakaria" userId="23c9ba7f-91ac-426d-97b9-d8847c18a5ae" providerId="ADAL" clId="{9BB9F268-774C-4260-9DC6-9B4020AF4C1D}" dt="2023-03-21T08:06:39.978" v="124"/>
          <ac:inkMkLst>
            <pc:docMk/>
            <pc:sldMk cId="852208680" sldId="312"/>
            <ac:inkMk id="3" creationId="{3FA7975F-8E57-A21C-58FA-397F83C4D7B6}"/>
          </ac:inkMkLst>
        </pc:inkChg>
      </pc:sldChg>
      <pc:sldChg chg="addSp">
        <pc:chgData name="Wael Zakaria" userId="23c9ba7f-91ac-426d-97b9-d8847c18a5ae" providerId="ADAL" clId="{9BB9F268-774C-4260-9DC6-9B4020AF4C1D}" dt="2023-03-21T14:51:51.862" v="126"/>
        <pc:sldMkLst>
          <pc:docMk/>
          <pc:sldMk cId="2760749211" sldId="315"/>
        </pc:sldMkLst>
        <pc:inkChg chg="add">
          <ac:chgData name="Wael Zakaria" userId="23c9ba7f-91ac-426d-97b9-d8847c18a5ae" providerId="ADAL" clId="{9BB9F268-774C-4260-9DC6-9B4020AF4C1D}" dt="2023-03-21T12:07:49.792" v="125"/>
          <ac:inkMkLst>
            <pc:docMk/>
            <pc:sldMk cId="2760749211" sldId="315"/>
            <ac:inkMk id="3" creationId="{F576DA70-47C1-046A-406F-134B0D43826A}"/>
          </ac:inkMkLst>
        </pc:inkChg>
        <pc:inkChg chg="add">
          <ac:chgData name="Wael Zakaria" userId="23c9ba7f-91ac-426d-97b9-d8847c18a5ae" providerId="ADAL" clId="{9BB9F268-774C-4260-9DC6-9B4020AF4C1D}" dt="2023-03-21T14:51:51.862" v="126"/>
          <ac:inkMkLst>
            <pc:docMk/>
            <pc:sldMk cId="2760749211" sldId="315"/>
            <ac:inkMk id="5" creationId="{C9E2B79B-BB39-7CDE-003E-FA6CFD414404}"/>
          </ac:inkMkLst>
        </pc:inkChg>
      </pc:sldChg>
      <pc:sldChg chg="addSp">
        <pc:chgData name="Wael Zakaria" userId="23c9ba7f-91ac-426d-97b9-d8847c18a5ae" providerId="ADAL" clId="{9BB9F268-774C-4260-9DC6-9B4020AF4C1D}" dt="2023-03-28T10:27:01.359" v="127"/>
        <pc:sldMkLst>
          <pc:docMk/>
          <pc:sldMk cId="1173654776" sldId="318"/>
        </pc:sldMkLst>
        <pc:inkChg chg="add">
          <ac:chgData name="Wael Zakaria" userId="23c9ba7f-91ac-426d-97b9-d8847c18a5ae" providerId="ADAL" clId="{9BB9F268-774C-4260-9DC6-9B4020AF4C1D}" dt="2023-03-28T10:27:01.359" v="127"/>
          <ac:inkMkLst>
            <pc:docMk/>
            <pc:sldMk cId="1173654776" sldId="318"/>
            <ac:inkMk id="3" creationId="{917B9BD0-7677-F435-0F2D-36DF1B2BBB58}"/>
          </ac:inkMkLst>
        </pc:inkChg>
      </pc:sldChg>
      <pc:sldChg chg="addSp">
        <pc:chgData name="Wael Zakaria" userId="23c9ba7f-91ac-426d-97b9-d8847c18a5ae" providerId="ADAL" clId="{9BB9F268-774C-4260-9DC6-9B4020AF4C1D}" dt="2023-03-28T10:27:01.359" v="127"/>
        <pc:sldMkLst>
          <pc:docMk/>
          <pc:sldMk cId="1895742459" sldId="319"/>
        </pc:sldMkLst>
        <pc:inkChg chg="add">
          <ac:chgData name="Wael Zakaria" userId="23c9ba7f-91ac-426d-97b9-d8847c18a5ae" providerId="ADAL" clId="{9BB9F268-774C-4260-9DC6-9B4020AF4C1D}" dt="2023-03-28T10:27:01.359" v="127"/>
          <ac:inkMkLst>
            <pc:docMk/>
            <pc:sldMk cId="1895742459" sldId="319"/>
            <ac:inkMk id="2" creationId="{9118274F-E5C3-730A-CA3C-DD2C1D132A20}"/>
          </ac:inkMkLst>
        </pc:inkChg>
      </pc:sldChg>
      <pc:sldChg chg="addSp">
        <pc:chgData name="Wael Zakaria" userId="23c9ba7f-91ac-426d-97b9-d8847c18a5ae" providerId="ADAL" clId="{9BB9F268-774C-4260-9DC6-9B4020AF4C1D}" dt="2023-03-28T10:27:01.359" v="127"/>
        <pc:sldMkLst>
          <pc:docMk/>
          <pc:sldMk cId="23994723" sldId="325"/>
        </pc:sldMkLst>
        <pc:inkChg chg="add">
          <ac:chgData name="Wael Zakaria" userId="23c9ba7f-91ac-426d-97b9-d8847c18a5ae" providerId="ADAL" clId="{9BB9F268-774C-4260-9DC6-9B4020AF4C1D}" dt="2023-03-28T10:27:01.359" v="127"/>
          <ac:inkMkLst>
            <pc:docMk/>
            <pc:sldMk cId="23994723" sldId="325"/>
            <ac:inkMk id="2" creationId="{9BA370CD-7EFF-7016-22B0-805BD0E96D1B}"/>
          </ac:inkMkLst>
        </pc:inkChg>
      </pc:sldChg>
      <pc:sldChg chg="addSp">
        <pc:chgData name="Wael Zakaria" userId="23c9ba7f-91ac-426d-97b9-d8847c18a5ae" providerId="ADAL" clId="{9BB9F268-774C-4260-9DC6-9B4020AF4C1D}" dt="2023-03-28T10:27:01.359" v="127"/>
        <pc:sldMkLst>
          <pc:docMk/>
          <pc:sldMk cId="3488665634" sldId="327"/>
        </pc:sldMkLst>
        <pc:inkChg chg="add">
          <ac:chgData name="Wael Zakaria" userId="23c9ba7f-91ac-426d-97b9-d8847c18a5ae" providerId="ADAL" clId="{9BB9F268-774C-4260-9DC6-9B4020AF4C1D}" dt="2023-03-28T10:27:01.359" v="127"/>
          <ac:inkMkLst>
            <pc:docMk/>
            <pc:sldMk cId="3488665634" sldId="327"/>
            <ac:inkMk id="2" creationId="{F8187154-36BF-324F-5FAA-3A693B365CFF}"/>
          </ac:inkMkLst>
        </pc:inkChg>
      </pc:sldChg>
      <pc:sldChg chg="addSp">
        <pc:chgData name="Wael Zakaria" userId="23c9ba7f-91ac-426d-97b9-d8847c18a5ae" providerId="ADAL" clId="{9BB9F268-774C-4260-9DC6-9B4020AF4C1D}" dt="2023-03-28T10:27:01.359" v="127"/>
        <pc:sldMkLst>
          <pc:docMk/>
          <pc:sldMk cId="2129158320" sldId="333"/>
        </pc:sldMkLst>
        <pc:inkChg chg="add">
          <ac:chgData name="Wael Zakaria" userId="23c9ba7f-91ac-426d-97b9-d8847c18a5ae" providerId="ADAL" clId="{9BB9F268-774C-4260-9DC6-9B4020AF4C1D}" dt="2023-03-28T10:27:01.359" v="127"/>
          <ac:inkMkLst>
            <pc:docMk/>
            <pc:sldMk cId="2129158320" sldId="333"/>
            <ac:inkMk id="2" creationId="{F955A6FD-9C12-1C09-D49F-2EA8A7BFC108}"/>
          </ac:inkMkLst>
        </pc:inkChg>
      </pc:sldChg>
      <pc:sldChg chg="addSp modSp new mod">
        <pc:chgData name="Wael Zakaria" userId="23c9ba7f-91ac-426d-97b9-d8847c18a5ae" providerId="ADAL" clId="{9BB9F268-774C-4260-9DC6-9B4020AF4C1D}" dt="2023-03-21T08:06:39.978" v="124"/>
        <pc:sldMkLst>
          <pc:docMk/>
          <pc:sldMk cId="1884651402" sldId="340"/>
        </pc:sldMkLst>
        <pc:picChg chg="add mod">
          <ac:chgData name="Wael Zakaria" userId="23c9ba7f-91ac-426d-97b9-d8847c18a5ae" providerId="ADAL" clId="{9BB9F268-774C-4260-9DC6-9B4020AF4C1D}" dt="2023-03-21T07:10:47.934" v="123" actId="1076"/>
          <ac:picMkLst>
            <pc:docMk/>
            <pc:sldMk cId="1884651402" sldId="340"/>
            <ac:picMk id="6" creationId="{5E6EECA6-4C87-2B17-07A4-81C20EA6BA81}"/>
          </ac:picMkLst>
        </pc:picChg>
        <pc:inkChg chg="add">
          <ac:chgData name="Wael Zakaria" userId="23c9ba7f-91ac-426d-97b9-d8847c18a5ae" providerId="ADAL" clId="{9BB9F268-774C-4260-9DC6-9B4020AF4C1D}" dt="2023-03-21T08:06:39.978" v="124"/>
          <ac:inkMkLst>
            <pc:docMk/>
            <pc:sldMk cId="1884651402" sldId="340"/>
            <ac:inkMk id="7" creationId="{775E0AE0-0190-0180-22FB-D827FB94EDF4}"/>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6" name="Rectangle 4">
            <a:extLst>
              <a:ext uri="{FF2B5EF4-FFF2-40B4-BE49-F238E27FC236}">
                <a16:creationId xmlns:a16="http://schemas.microsoft.com/office/drawing/2014/main" id="{22A29C98-E47A-40D4-537A-71FEC1A7B2FF}"/>
              </a:ext>
            </a:extLst>
          </p:cNvPr>
          <p:cNvSpPr>
            <a:spLocks noGrp="1" noChangeArrowheads="1"/>
          </p:cNvSpPr>
          <p:nvPr>
            <p:ph type="ftr" sz="quarter" idx="2"/>
          </p:nvPr>
        </p:nvSpPr>
        <p:spPr bwMode="auto">
          <a:xfrm>
            <a:off x="0" y="9118600"/>
            <a:ext cx="31702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3" tIns="48327" rIns="96653" bIns="48327" numCol="1" anchor="b" anchorCtr="0" compatLnSpc="1">
            <a:prstTxWarp prst="textNoShape">
              <a:avLst/>
            </a:prstTxWarp>
          </a:bodyPr>
          <a:lstStyle>
            <a:lvl1pPr algn="l" defTabSz="966788">
              <a:defRPr sz="1200" smtClean="0"/>
            </a:lvl1pPr>
          </a:lstStyle>
          <a:p>
            <a:pPr>
              <a:defRPr/>
            </a:pPr>
            <a:endParaRPr lang="en-US" altLang="ar-EG"/>
          </a:p>
        </p:txBody>
      </p:sp>
      <p:sp>
        <p:nvSpPr>
          <p:cNvPr id="177157" name="Rectangle 5">
            <a:extLst>
              <a:ext uri="{FF2B5EF4-FFF2-40B4-BE49-F238E27FC236}">
                <a16:creationId xmlns:a16="http://schemas.microsoft.com/office/drawing/2014/main" id="{98D0791B-08F2-3A73-8B17-D94FFFF6AE62}"/>
              </a:ext>
            </a:extLst>
          </p:cNvPr>
          <p:cNvSpPr>
            <a:spLocks noGrp="1" noChangeArrowheads="1"/>
          </p:cNvSpPr>
          <p:nvPr>
            <p:ph type="sldNum" sz="quarter" idx="3"/>
          </p:nvPr>
        </p:nvSpPr>
        <p:spPr bwMode="auto">
          <a:xfrm>
            <a:off x="4143375" y="9118600"/>
            <a:ext cx="31702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3" tIns="48327" rIns="96653" bIns="48327" numCol="1" anchor="b" anchorCtr="0" compatLnSpc="1">
            <a:prstTxWarp prst="textNoShape">
              <a:avLst/>
            </a:prstTxWarp>
          </a:bodyPr>
          <a:lstStyle>
            <a:lvl1pPr algn="r" defTabSz="966788">
              <a:defRPr sz="1200"/>
            </a:lvl1pPr>
          </a:lstStyle>
          <a:p>
            <a:fld id="{B3E2375C-6642-48B3-B3FA-DF3B581929D8}" type="slidenum">
              <a:rPr lang="en-US" altLang="ar-EG"/>
              <a:pPr/>
              <a:t>‹#›</a:t>
            </a:fld>
            <a:endParaRPr lang="en-US" altLang="ar-EG"/>
          </a:p>
        </p:txBody>
      </p:sp>
      <p:sp>
        <p:nvSpPr>
          <p:cNvPr id="177158" name="Rectangle 6">
            <a:extLst>
              <a:ext uri="{FF2B5EF4-FFF2-40B4-BE49-F238E27FC236}">
                <a16:creationId xmlns:a16="http://schemas.microsoft.com/office/drawing/2014/main" id="{4878F3D8-8B55-E09F-346C-832E68F97368}"/>
              </a:ext>
            </a:extLst>
          </p:cNvPr>
          <p:cNvSpPr>
            <a:spLocks noChangeArrowheads="1"/>
          </p:cNvSpPr>
          <p:nvPr/>
        </p:nvSpPr>
        <p:spPr bwMode="auto">
          <a:xfrm>
            <a:off x="533400" y="304800"/>
            <a:ext cx="38163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43" tIns="50122" rIns="100243" bIns="50122"/>
          <a:lstStyle>
            <a:lvl1pPr algn="l" defTabSz="1003300">
              <a:defRPr sz="2400">
                <a:solidFill>
                  <a:schemeClr val="tx1"/>
                </a:solidFill>
                <a:latin typeface="Times New Roman" panose="02020603050405020304" pitchFamily="18" charset="0"/>
              </a:defRPr>
            </a:lvl1pPr>
            <a:lvl2pPr marL="500063" algn="l" defTabSz="1003300">
              <a:defRPr sz="2400">
                <a:solidFill>
                  <a:schemeClr val="tx1"/>
                </a:solidFill>
                <a:latin typeface="Times New Roman" panose="02020603050405020304" pitchFamily="18" charset="0"/>
              </a:defRPr>
            </a:lvl2pPr>
            <a:lvl3pPr marL="1003300" algn="l" defTabSz="1003300">
              <a:defRPr sz="2400">
                <a:solidFill>
                  <a:schemeClr val="tx1"/>
                </a:solidFill>
                <a:latin typeface="Times New Roman" panose="02020603050405020304" pitchFamily="18" charset="0"/>
              </a:defRPr>
            </a:lvl3pPr>
            <a:lvl4pPr marL="1503363" algn="l" defTabSz="1003300">
              <a:defRPr sz="2400">
                <a:solidFill>
                  <a:schemeClr val="tx1"/>
                </a:solidFill>
                <a:latin typeface="Times New Roman" panose="02020603050405020304" pitchFamily="18" charset="0"/>
              </a:defRPr>
            </a:lvl4pPr>
            <a:lvl5pPr marL="2005013" algn="l" defTabSz="1003300">
              <a:defRPr sz="2400">
                <a:solidFill>
                  <a:schemeClr val="tx1"/>
                </a:solidFill>
                <a:latin typeface="Times New Roman" panose="02020603050405020304" pitchFamily="18" charset="0"/>
              </a:defRPr>
            </a:lvl5pPr>
            <a:lvl6pPr marL="2462213" algn="l" defTabSz="1003300" rtl="0" eaLnBrk="0" fontAlgn="base" hangingPunct="0">
              <a:spcBef>
                <a:spcPct val="0"/>
              </a:spcBef>
              <a:spcAft>
                <a:spcPct val="0"/>
              </a:spcAft>
              <a:defRPr sz="2400">
                <a:solidFill>
                  <a:schemeClr val="tx1"/>
                </a:solidFill>
                <a:latin typeface="Times New Roman" panose="02020603050405020304" pitchFamily="18" charset="0"/>
              </a:defRPr>
            </a:lvl6pPr>
            <a:lvl7pPr marL="2919413" algn="l" defTabSz="1003300" rtl="0" eaLnBrk="0" fontAlgn="base" hangingPunct="0">
              <a:spcBef>
                <a:spcPct val="0"/>
              </a:spcBef>
              <a:spcAft>
                <a:spcPct val="0"/>
              </a:spcAft>
              <a:defRPr sz="2400">
                <a:solidFill>
                  <a:schemeClr val="tx1"/>
                </a:solidFill>
                <a:latin typeface="Times New Roman" panose="02020603050405020304" pitchFamily="18" charset="0"/>
              </a:defRPr>
            </a:lvl7pPr>
            <a:lvl8pPr marL="3376613" algn="l" defTabSz="1003300" rtl="0" eaLnBrk="0" fontAlgn="base" hangingPunct="0">
              <a:spcBef>
                <a:spcPct val="0"/>
              </a:spcBef>
              <a:spcAft>
                <a:spcPct val="0"/>
              </a:spcAft>
              <a:defRPr sz="2400">
                <a:solidFill>
                  <a:schemeClr val="tx1"/>
                </a:solidFill>
                <a:latin typeface="Times New Roman" panose="02020603050405020304" pitchFamily="18" charset="0"/>
              </a:defRPr>
            </a:lvl8pPr>
            <a:lvl9pPr marL="3833813" algn="l" defTabSz="1003300" rtl="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ar-EG" sz="1800" b="1" i="1"/>
              <a:t>Design and Analysis of Algorithms</a:t>
            </a:r>
          </a:p>
        </p:txBody>
      </p:sp>
      <p:sp>
        <p:nvSpPr>
          <p:cNvPr id="177159" name="Rectangle 7">
            <a:extLst>
              <a:ext uri="{FF2B5EF4-FFF2-40B4-BE49-F238E27FC236}">
                <a16:creationId xmlns:a16="http://schemas.microsoft.com/office/drawing/2014/main" id="{11C25FAD-2914-386D-E549-7445C220285D}"/>
              </a:ext>
            </a:extLst>
          </p:cNvPr>
          <p:cNvSpPr>
            <a:spLocks noChangeArrowheads="1"/>
          </p:cNvSpPr>
          <p:nvPr/>
        </p:nvSpPr>
        <p:spPr bwMode="auto">
          <a:xfrm>
            <a:off x="4322763" y="304800"/>
            <a:ext cx="2382837"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43" tIns="50122" rIns="100243" bIns="50122"/>
          <a:lstStyle>
            <a:lvl1pPr algn="l" defTabSz="1003300">
              <a:defRPr sz="2400">
                <a:solidFill>
                  <a:schemeClr val="tx1"/>
                </a:solidFill>
                <a:latin typeface="Times New Roman" panose="02020603050405020304" pitchFamily="18" charset="0"/>
              </a:defRPr>
            </a:lvl1pPr>
            <a:lvl2pPr marL="500063" algn="l" defTabSz="1003300">
              <a:defRPr sz="2400">
                <a:solidFill>
                  <a:schemeClr val="tx1"/>
                </a:solidFill>
                <a:latin typeface="Times New Roman" panose="02020603050405020304" pitchFamily="18" charset="0"/>
              </a:defRPr>
            </a:lvl2pPr>
            <a:lvl3pPr marL="1003300" algn="l" defTabSz="1003300">
              <a:defRPr sz="2400">
                <a:solidFill>
                  <a:schemeClr val="tx1"/>
                </a:solidFill>
                <a:latin typeface="Times New Roman" panose="02020603050405020304" pitchFamily="18" charset="0"/>
              </a:defRPr>
            </a:lvl3pPr>
            <a:lvl4pPr marL="1503363" algn="l" defTabSz="1003300">
              <a:defRPr sz="2400">
                <a:solidFill>
                  <a:schemeClr val="tx1"/>
                </a:solidFill>
                <a:latin typeface="Times New Roman" panose="02020603050405020304" pitchFamily="18" charset="0"/>
              </a:defRPr>
            </a:lvl4pPr>
            <a:lvl5pPr marL="2005013" algn="l" defTabSz="1003300">
              <a:defRPr sz="2400">
                <a:solidFill>
                  <a:schemeClr val="tx1"/>
                </a:solidFill>
                <a:latin typeface="Times New Roman" panose="02020603050405020304" pitchFamily="18" charset="0"/>
              </a:defRPr>
            </a:lvl5pPr>
            <a:lvl6pPr marL="2462213" algn="l" defTabSz="1003300" rtl="0" eaLnBrk="0" fontAlgn="base" hangingPunct="0">
              <a:spcBef>
                <a:spcPct val="0"/>
              </a:spcBef>
              <a:spcAft>
                <a:spcPct val="0"/>
              </a:spcAft>
              <a:defRPr sz="2400">
                <a:solidFill>
                  <a:schemeClr val="tx1"/>
                </a:solidFill>
                <a:latin typeface="Times New Roman" panose="02020603050405020304" pitchFamily="18" charset="0"/>
              </a:defRPr>
            </a:lvl6pPr>
            <a:lvl7pPr marL="2919413" algn="l" defTabSz="1003300" rtl="0" eaLnBrk="0" fontAlgn="base" hangingPunct="0">
              <a:spcBef>
                <a:spcPct val="0"/>
              </a:spcBef>
              <a:spcAft>
                <a:spcPct val="0"/>
              </a:spcAft>
              <a:defRPr sz="2400">
                <a:solidFill>
                  <a:schemeClr val="tx1"/>
                </a:solidFill>
                <a:latin typeface="Times New Roman" panose="02020603050405020304" pitchFamily="18" charset="0"/>
              </a:defRPr>
            </a:lvl7pPr>
            <a:lvl8pPr marL="3376613" algn="l" defTabSz="1003300" rtl="0" eaLnBrk="0" fontAlgn="base" hangingPunct="0">
              <a:spcBef>
                <a:spcPct val="0"/>
              </a:spcBef>
              <a:spcAft>
                <a:spcPct val="0"/>
              </a:spcAft>
              <a:defRPr sz="2400">
                <a:solidFill>
                  <a:schemeClr val="tx1"/>
                </a:solidFill>
                <a:latin typeface="Times New Roman" panose="02020603050405020304" pitchFamily="18" charset="0"/>
              </a:defRPr>
            </a:lvl8pPr>
            <a:lvl9pPr marL="3833813" algn="l" defTabSz="1003300" rtl="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US" altLang="ar-EG" sz="1800" b="1" i="1"/>
              <a:t>Chapter 3</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18.791"/>
    </inkml:context>
    <inkml:brush xml:id="br0">
      <inkml:brushProperty name="width" value="0.05" units="cm"/>
      <inkml:brushProperty name="height" value="0.05" units="cm"/>
    </inkml:brush>
  </inkml:definitions>
  <inkml:trace contextRef="#ctx0" brushRef="#br0">508 30 416,'1'0'5,"4"-3"77,0 1 0,1-1-1,-1 1 1,1 1 0,0-1-1,11 0 1,-8 0 228,13-5 234,-21 6-486,-1 1-1,1-1 1,0 1 0,0 0 0,0-1-1,0 1 1,0 0 0,0 0-1,0-1 1,0 1 0,0 0-1,0 0 1,0 0 0,0 0-1,0 1 1,0-1 0,34-2 29534,-41 6-29531,-1 0 0,0 0-1,1-1 1,-1 0 0,0 0 0,-14 3-1,-55 12-115,47-13 32,-31 6 23,0-2 0,-113 0 0,149-10 0,8 1 0,0 0 0,0 1 0,-18 4 0,28-4 0,-4 1 0,32 10 0,29 13 0,-1 3 0,66 48 0,-90-56 0,5 9 0,-26-24 0,0-1 0,-1 1 0,0 0 0,0 0 0,-1 1 0,1-1 0,-1 1 0,0-1 0,0 1 0,-1 0 0,0 0 0,0 0 0,0 1 0,0 8 0,-1-7 0,0 1 0,0-1 0,-1 1 0,-1-1 0,1 0 0,-1 1 0,-1-1 0,0 0 0,-5 17 0,-3-4 0,-1-1 0,0 0 0,-2 0 0,0-1 0,-1-1 0,-1 0 0,-18 16 0,-129 104 0,143-123 0,-59 39 0,77-54 0,0 1 0,0 0 0,-1 0 0,1 0 0,0-1 0,0 1 0,0 0 0,0 0 0,0 0 0,0 1 0,1-1 0,-2 2 0,2-3 0,1 0 0,0 1 0,-1-1 0,1 0 0,-1 1 0,1-1 0,0 0 0,-1 0 0,1 1 0,0-1 0,-1 0 0,1 0 0,0 0 0,-1 0 0,2 0 0,8 2 0,87 19 0,-23-9 0,-42-8 0,67 5 0,-21-2 0,-9-1 0,-43-3 0,-7 4-283,-16-5-1532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34.824"/>
    </inkml:context>
    <inkml:brush xml:id="br0">
      <inkml:brushProperty name="width" value="0.05" units="cm"/>
      <inkml:brushProperty name="height" value="0.05" units="cm"/>
    </inkml:brush>
  </inkml:definitions>
  <inkml:trace contextRef="#ctx0" brushRef="#br0">30 1 14606,'0'0'12684,"-5"1"-9753,-14 7-999,19-8-1919,0 0 1,0 0-1,0 0 0,-1 0 1,1 0-1,0 0 1,0 0-1,0 0 0,-1 0 1,1 0-1,0 0 0,0 0 1,0 0-1,0 0 0,-1 0 1,1 1-1,0-1 0,0 0 1,0 0-1,0 0 0,0 0 1,-1 0-1,1 1 0,0-1 1,0 0-1,0 0 0,0 0 1,0 0-1,0 1 0,0-1 1,0 0-1,0 0 0,0 0 1,0 1-1,-1-1 1,1 0-1,0 0 0,0 0 1,0 1-1,1-1 0,-1 0 1,-1 19-4,1 0 1,1 0 0,1 0-1,5 23 1,12 42-11,-4 0 0,-7-39-53,-7-29-158,2 11-10757,15-45-5213,-11-6 10827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35.199"/>
    </inkml:context>
    <inkml:brush xml:id="br0">
      <inkml:brushProperty name="width" value="0.05" units="cm"/>
      <inkml:brushProperty name="height" value="0.05" units="cm"/>
    </inkml:brush>
  </inkml:definitions>
  <inkml:trace contextRef="#ctx0" brushRef="#br0">1 1 7303,'0'22'1961,"0"-5"1603,0-5-2323,-1 6 109,2 0 0,0 0 0,1 0 1,6 26-1,33 111-176,-33-101-1860,-6-39-261,-1-10-1007,19-37-16453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37.309"/>
    </inkml:context>
    <inkml:brush xml:id="br0">
      <inkml:brushProperty name="width" value="0.05" units="cm"/>
      <inkml:brushProperty name="height" value="0.05" units="cm"/>
    </inkml:brush>
  </inkml:definitions>
  <inkml:trace contextRef="#ctx0" brushRef="#br0">40 108 4933,'0'0'5381,"-4"-3"-2557,-12-13 9048,13 16-9592,-10 0-524,9 0-443,4 4-421,0 39-807,0-1-106,0-23 304,0-15 737,4-8-892,9-20-107,-12 18-21,1 0 0,-1-1 0,0 1 0,-1-1 0,0-7 0,0 7 0,0 0 0,1 0 0,0 0 0,2-10 0,6-4 0,1-2 0,-8 18 0,0 0 0,1 1 0,0 0 0,3-5 0,-5 8 0,-1 1 0,1-1 0,0 0 0,-1 0 0,1 1 0,0-1 0,0 0 0,-1 1 0,1-1 0,0 1 0,0-1 0,0 1 0,0-1 0,0 1 0,0 0 0,0-1 0,0 1 0,0 0 0,0 0 0,0-1 0,0 1 0,0 0 0,1 0 0,0 1 0,-1 0 0,1 0 0,0 1 0,0-1 0,0 0 0,-1 0 0,1 1 0,-1-1 0,1 1 0,-1 0 0,0-1 0,2 3 0,4 8 0,-1-1 0,-1 1 0,1 0 0,-2 0 0,0 1 0,5 25 0,-3-14 0,-2-4 0,1 23 0,-2-21 0,0 3 0,6 0-80,-7-19-539,14-1-7960,-16-5 8492,1 0 1,-1 0-1,0 0 1,0 0-1,0 0 1,0 0-1,0 0 1,0 0-1,1 1 1,-1-1-1,0 0 1,0 0-1,0 0 1,0 0-1,1 0 1,-1 0-1,0 0 1,0-1-1,0 1 1,0 0-1,0 0 1,0 0-1,1 0 1,-1 0-1,0 0 1,0 0-1,0 0 1,0 0-1,0 0 1,0 0-1,1 0 1,-1-1-1,0 1 1,0 0-1,0 0 1,0 0-1,0 0 1,0 0-1,0 0 1,0-1-1,0 1 1,0 0-1,0 0 1,0 0-1,0 0 1,0 0-1,0 0 1,1-1-1,-1 1 1,0 0-1,-1 0 1,1 0-1,0-1 1,3-4-1619,0-4-431,3-7-4823,4-11 1877,-7 20 2146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37.715"/>
    </inkml:context>
    <inkml:brush xml:id="br0">
      <inkml:brushProperty name="width" value="0.05" units="cm"/>
      <inkml:brushProperty name="height" value="0.05" units="cm"/>
    </inkml:brush>
  </inkml:definitions>
  <inkml:trace contextRef="#ctx0" brushRef="#br0">1 20 5701,'4'1'7277,"10"5"-3482,-13-6-3601,-1 1 0,1-1 0,-1 0 0,1 0 0,-1 0 0,1 0 0,-1 0 0,1 0 0,-1 0 0,1 0 0,-1 0 0,1 0 0,0 0 0,-1 0 0,1 0 0,-1 0 0,2-1 0,27-6 3041,-7 1-297,0 1 0,43-4-1,-16 9-2547,-42 0-1987,13 0 4659,-12 0-5283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38.074"/>
    </inkml:context>
    <inkml:brush xml:id="br0">
      <inkml:brushProperty name="width" value="0.05" units="cm"/>
      <inkml:brushProperty name="height" value="0.05" units="cm"/>
    </inkml:brush>
  </inkml:definitions>
  <inkml:trace contextRef="#ctx0" brushRef="#br0">0 1 5381,'0'0'2643,"2"3"-92,0 0-1793,-2-2-547,1 0 1,0 0-1,-1 0 1,1 0-1,-1 0 1,1 0-1,-1 0 1,0 0-1,1 1 1,-1-1-1,0 0 1,0 0-1,0 0 1,0 0-1,0 0 1,0 1-1,0 0 1,-1 10 934,1-2 31,0-1 0,0 0 0,0 1-1,3 12 1,13 68 4941,-15-85-5850,18 129 3804,-13-109-4040,1-3 22,-6-18-289,6 12-6908,17-13-8461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39.544"/>
    </inkml:context>
    <inkml:brush xml:id="br0">
      <inkml:brushProperty name="width" value="0.05" units="cm"/>
      <inkml:brushProperty name="height" value="0.05" units="cm"/>
    </inkml:brush>
  </inkml:definitions>
  <inkml:trace contextRef="#ctx0" brushRef="#br0">81 1 4708,'0'0'18760,"-3"3"-15787,-12 10-336,12-10-469,0 1-877,-12 16-1061,-1 5-230,13-20 0,1 0 0,0 1 0,0-1 0,-1 9 0,-1 2 0,-3 8 0,5 9 0,3-2 0,-1-29 0,0-1 0,0 0 0,1 0 0,-1 1 0,0-1 0,1 0 0,-1 0 0,1 1 0,-1-1 0,1 0 0,-1 0 0,1 0 0,0 0 0,0 0 0,1 2 0,0-2 0,0 0 0,0 1 0,0-1 0,0 0 0,1 0 0,-1 0 0,0-1 0,0 1 0,3 0 0,-1 0 0,-1-1 0,0 0 0,1 0 0,-1 0 0,0 0 0,5-1 0,22-6 0,3-5-267,-1-3-1329,-22 8-1474,-2-1 1586,20-20-11328,-19 18 5680,-5 1 5096,-2 5 549,0 0-1396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39.935"/>
    </inkml:context>
    <inkml:brush xml:id="br0">
      <inkml:brushProperty name="width" value="0.05" units="cm"/>
      <inkml:brushProperty name="height" value="0.05" units="cm"/>
    </inkml:brush>
  </inkml:definitions>
  <inkml:trace contextRef="#ctx0" brushRef="#br0">1 1 15471,'0'0'17296,"37"6"-43753,-13 9 20147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40.263"/>
    </inkml:context>
    <inkml:brush xml:id="br0">
      <inkml:brushProperty name="width" value="0.05" units="cm"/>
      <inkml:brushProperty name="height" value="0.05" units="cm"/>
    </inkml:brush>
  </inkml:definitions>
  <inkml:trace contextRef="#ctx0" brushRef="#br0">1 20 7495,'0'0'6791,"4"1"-5254,0 1-1137,-3-2-269,0 1 0,1-1 0,-1 1 0,1-1-1,-1 1 1,1-1 0,-1 0 0,1 0 0,-1 1-1,1-1 1,2-1 0,1 2 60,-2-1-130,-1 0 0,0 1 0,0-1 0,0 0 0,0-1 0,0 1 0,0 0 0,0 0 0,3-2 0,0 0-33,-3 2-33,1-1-1,-1 0 1,0 1-1,0-1 1,0 1-1,1 0 1,-1 0-1,0 0 0,3 0 1,0 1-34,-4-1 16,1 0 0,-1 0 1,1 1-1,0-1 0,-1 0 0,1-1 1,-1 1-1,1 0 0,0 0 0,-1-1 0,1 1 1,-1 0-1,2-2 0,41-12-3287,-43 13 3045,0 1-1,0 0 0,0-1 0,0 1 0,0 0 1,0-1-1,0 1 0,0 0 0,0 0 1,1 0-1,-1 0 0,0 0 0,0 0 0,0 0 1,2 1-1,0-1-670,20 13-8775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40.638"/>
    </inkml:context>
    <inkml:brush xml:id="br0">
      <inkml:brushProperty name="width" value="0.05" units="cm"/>
      <inkml:brushProperty name="height" value="0.05" units="cm"/>
    </inkml:brush>
  </inkml:definitions>
  <inkml:trace contextRef="#ctx0" brushRef="#br0">5 63 5381,'-4'8'13818,"17"-13"-9307,3-1-4204,44-6-1326,-47 11-2843,-3-3 2304,-5 2 289,12-6-4598,-3-6 2233,-13 12 3167,1 0 0,-1 0-1,1 1 1,-1-1 0,1 1-1,0-1 1,2-1 0,-2 2 160,0 1 0,0-1 0,0 1 0,0-1 0,0 1 0,0 0 0,0 0 0,1-1 0,2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1.437"/>
    </inkml:context>
    <inkml:brush xml:id="br0">
      <inkml:brushProperty name="width" value="0.05" units="cm"/>
      <inkml:brushProperty name="height" value="0.05" units="cm"/>
    </inkml:brush>
  </inkml:definitions>
  <inkml:trace contextRef="#ctx0" brushRef="#br0">30 7 10442,'-3'-1'17846,"-12"-3"-15182,15 3-2637,0 1 0,0 0 0,0 0 0,0 0 0,0 0 0,0 0 0,-1 0 0,1 0 1,0 0-1,0 0 0,0 0 0,0 0 0,0 0 0,0 0 0,-1 0 0,1 0 0,0 0 0,0 0 0,0 0 0,0 0 0,0 0 0,0 0 1,0 0-1,-1 0 0,1 0 0,0 0 0,0 0 0,0 0 0,0 0 0,0 0 0,0 0 0,0 0 0,-1 0 0,1 0 0,0 1 0,0-1 0,0 0 1,0 0-1,0 0 0,0 0 0,0 0 0,0 0 0,0 0 0,0 0 0,0 1 0,0-1 0,0 0 0,-1 0 0,1 0 0,0 0 0,0 0 0,0 0 1,0 0-1,0 1 0,0-1 0,0 0 0,-7 27 291,8-20-320,0 0-42,8 157 44,7 72 0,-12-195 0,-2 9-59,-1-42 27,7 11 43,-7-14-406,24-32-21682,-20 17 20847,9-10-4392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22.337"/>
    </inkml:context>
    <inkml:brush xml:id="br0">
      <inkml:brushProperty name="width" value="0.05" units="cm"/>
      <inkml:brushProperty name="height" value="0.05" units="cm"/>
    </inkml:brush>
  </inkml:definitions>
  <inkml:trace contextRef="#ctx0" brushRef="#br0">97 1 1794,'-19'16'21423,"1"-11"-13362,15-1-6791,-10 13-1051,12-15-219,0 1 0,0-1 0,1 1 0,-1 0 0,0-1 0,1 6 0,-1 16 0,1 1 0,1 1 0,7-2 0,4-2 0,-10-19 0,1 0 0,-1-1 0,0 1 0,1-1 0,-1 1 0,5 2 0,-5-4 0,1 0 0,-1 0 0,1 0 0,-1 0 0,1 0 0,-1 0 0,5 0 0,-5-1 0,0 1 0,0-1 0,-1 0 0,1 0 0,0 0 0,0 0 0,0-1 0,-1 1 0,4-1 0,-2-1 0,0 1 0,0-1 0,0 0 0,0 1 0,4-5 0,15-16 0,3-5 0,-3-5 0,-5 3 0,-16 26 0,1 0 0,-1 1 0,0-1 0,1 0 0,-1 0 0,0-4 0,-1 6 0,0 0 0,1 0 0,-1 0 0,0 0 0,-1 0 0,1-1 0,0 1 0,0 0 0,0 0 0,-1 0 0,1 0 0,0 0 0,-1 0 0,1 0 0,-1 0 0,1 0 0,-1 0 0,-1-1 0,1 0 0,-1 1 0,0-1 0,0 1 0,-1-1 0,1 1 0,0 0 0,0 0 0,-1 0 0,-3-1 0,-23-4 0,4 4 0,-8 2 0,-13 0-390,46 0 283,-1 0 0,1 1 0,0-1-1,-1 0 1,1 0 0,-1 0 0,1 0-1,0 0 1,-1 0 0,1 0 0,0 0-1,-1 1 1,1-1 0,0 0 0,-1 0-1,1 1 1,0-1 0,-1 0 0,1 0-1,0 1 1,-1-1 0,-4 6-1239,-3 2-484,-7 1-5201,-2 1 1004,9-8-112,-8-2 63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1.937"/>
    </inkml:context>
    <inkml:brush xml:id="br0">
      <inkml:brushProperty name="width" value="0.05" units="cm"/>
      <inkml:brushProperty name="height" value="0.05" units="cm"/>
    </inkml:brush>
  </inkml:definitions>
  <inkml:trace contextRef="#ctx0" brushRef="#br0">18 5 3876,'-3'4'2066,"-11"14"2877,17-17-3342,65 10 5884,-58-10-6059,1 0 0,15-2 1,-4 1 380,-10-1-692,1 0 0,18-5 1,-9 2-154,19-4 847,-31 6-1307,19-8-411,-22 8-766,-1 1 0,1-1 1,0 1-1,8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2.280"/>
    </inkml:context>
    <inkml:brush xml:id="br0">
      <inkml:brushProperty name="width" value="0.05" units="cm"/>
      <inkml:brushProperty name="height" value="0.05" units="cm"/>
    </inkml:brush>
  </inkml:definitions>
  <inkml:trace contextRef="#ctx0" brushRef="#br0">0 10 9193,'0'0'20974,"4"-2"-19495,0 0-955,-3 1-495,0 1 0,0-1 0,1 0 0,-1 1-1,0-1 1,0 1 0,1-1 0,-1 1 0,0 0-1,1 0 1,-1 0 0,0-1 0,1 1 0,-1 0 0,0 1-1,2-1 1,176 0-178,-174 0 142,-1 0 0,1 1 1,-1-1-1,0 1 0,6 1 1,13 4-45,16 2 88,-35-5-21,0-2 64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3.780"/>
    </inkml:context>
    <inkml:brush xml:id="br0">
      <inkml:brushProperty name="width" value="0.05" units="cm"/>
      <inkml:brushProperty name="height" value="0.05" units="cm"/>
    </inkml:brush>
  </inkml:definitions>
  <inkml:trace contextRef="#ctx0" brushRef="#br0">778 0 3619,'0'0'27984,"-3"2"-26975,-13 4-854,-9-3-155,0 0 0,-43-2 0,-13 1 0,-48 14 0,0 5 0,-127 38 0,230-52 0,25-7 0,0 0 0,-1 0 0,1 0 0,-1 1 0,1-1 0,0 1 0,-1-1 0,1 1 0,0-1 0,0 1 0,-1 0 0,1 0 0,-1 0 0,2 0 0,0 0 0,0 0 0,1 0 0,-1-1 0,0 1 0,1 0 0,-1 0 0,1-1 0,-1 1 0,1 0 0,-1-1 0,1 1 0,-1 0 0,1-1 0,0 1 0,-1-1 0,1 1 0,1 0 0,0 0 0,62 48 0,103 61 0,-138-93 0,-5-1 0,-19-12 0,-1-1 0,0 1 0,1 0 0,5 9 0,-7-9 0,-1 1 0,1 0 0,-1 0 0,0 0 0,-1 0 0,1 0 0,-1 0 0,0 0 0,0 0 0,0 1 0,-1-1 0,0 0 0,0 1 0,0-1 0,-1 0 0,0 1 0,-1 4 0,-7 15 0,-25 46 0,26-56 0,-10 16 0,-1-2 0,-2 0 0,0-1 0,-2-2 0,-32 30 0,34-37 0,4-9 0,17-11 0,0 1 0,0 0 0,0-1 0,0 1 0,0 0 0,1-1 0,-1 1 0,0 0 0,0-1 0,0 1 0,0 0 0,0 0 0,0-1 0,1 1 0,-1 0 0,0 0 0,0-1 0,0 1 0,1 0 0,-1 0 0,0-1 0,0 1 0,1 0 0,-1 0 0,0 0 0,1 0 0,-1-1 0,17-9 0,23-7 0,-5 6 0,1 3 0,45-7 0,75 0 0,-151 15 0,58-2 0,-2 3 0,-42-1-160,-16 0-1063,12 21-12224,-32 5-3305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4.233"/>
    </inkml:context>
    <inkml:brush xml:id="br0">
      <inkml:brushProperty name="width" value="0.05" units="cm"/>
      <inkml:brushProperty name="height" value="0.05" units="cm"/>
    </inkml:brush>
  </inkml:definitions>
  <inkml:trace contextRef="#ctx0" brushRef="#br0">60 7 4612,'-4'-1'13490,"-12"-3"-10094,12 3-188,2 5-309,-4 8-2383,1-1 0,1 1 0,-1 0 1,2 1-1,0-1 0,0 1 0,2 0 1,-1-1-1,1 18 0,1-30-516,0 10-2,0-1-1,0 1 1,1 0 0,0 0-1,1-1 1,0 1-1,0-1 1,6 14 0,6-2-73,11 2 107,-23-21-31,-1-1 1,1 0-1,0 0 1,0 0-1,0-1 1,0 1-1,0 0 1,0-1-1,0 1 0,2-1 1,2 1-559,0-1 0,0 0 0,0-1 0,0 1 0,11-4 0,-17 4 370,1 0 0,-1 0 0,1 0 0,-1-1 0,0 1 0,1 0 0,-1 0 0,1-1-1,-1 1 1,0 0 0,1 0 0,-1-1 0,0 1 0,0 0 0,1-1 0,-1 1 0,0 0 0,0-1 0,1 1 0,-1 0 0,0-1-1,0 0 1,5-5-1303,-2 2 490,0 0 0,-1-1 0,1 1 0,-1-1 0,1 1 0,-1-1 0,-1 0 0,2-6 0,-1-25-4498,-2-3-65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4.562"/>
    </inkml:context>
    <inkml:brush xml:id="br0">
      <inkml:brushProperty name="width" value="0.05" units="cm"/>
      <inkml:brushProperty name="height" value="0.05" units="cm"/>
    </inkml:brush>
  </inkml:definitions>
  <inkml:trace contextRef="#ctx0" brushRef="#br0">22 0 15407,'0'0'10858,"-22"22"-4356,44-12-23638,-3-1 11755,14 11-4869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4.952"/>
    </inkml:context>
    <inkml:brush xml:id="br0">
      <inkml:brushProperty name="width" value="0.05" units="cm"/>
      <inkml:brushProperty name="height" value="0.05" units="cm"/>
    </inkml:brush>
  </inkml:definitions>
  <inkml:trace contextRef="#ctx0" brushRef="#br0">3 24 5285,'0'0'2210,"45"-15"-384,-25 6-481,2 9-192,8 0-1057,-8 7-832,-22 17-7817</inkml:trace>
  <inkml:trace contextRef="#ctx0" brushRef="#br0" timeOffset="1">0 284 5349,'0'0'4068,"7"22"-2467,15-22-4804,-1-15-2594,-1 8 3779,-16-21 2018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5.390"/>
    </inkml:context>
    <inkml:brush xml:id="br0">
      <inkml:brushProperty name="width" value="0.05" units="cm"/>
      <inkml:brushProperty name="height" value="0.05" units="cm"/>
    </inkml:brush>
  </inkml:definitions>
  <inkml:trace contextRef="#ctx0" brushRef="#br0">1 78 5029,'1'4'1687,"1"0"-1191,-2-2-322,1-1 0,-1 0-1,1 1 1,-1-1 0,1 1-1,-1-1 1,0 1 0,0-1 0,1 1-1,-1-1 1,0 1 0,-1 1-1,1 42 2651,0-44-2742,0 0 0,0 1 0,0-1 0,0 0 1,0 1-1,1-1 0,-1 0 0,0 0 0,0 1 0,1-1 0,-1 0 0,1 0 0,-1 0 0,1 0 0,1 2 0,0 0 164,-2-2-123,0 1-1,1-1 1,-1 1-1,1-1 1,0 1-1,0-1 1,-1 0-1,1 1 1,0-1 0,2 2-1,0 0 126,4 3 446,-3-4-486,1-1 0,0 1 0,0-1 0,0 1 0,0-1 0,0-1-1,0 1 1,0-1 0,0 0 0,1 0 0,-1 0 0,0-1 0,0 0 0,0 0 0,0 0-1,6-3 1,3-3 893,61-34 3682,-67 37-4187,-1-1 0,0-1 0,-1 1-1,1-1 1,-1 0 0,0-1 0,8-11-1,-13 16-414,0 0-16,0 0 0,0 1 0,0-1-1,0 0 1,0 0 0,-1 0 0,1 1-1,-1-1 1,1-3 0,0 0 302,0 2-443,-1 1 0,1-1 0,-1 0 0,0 0 0,0-5 0,0 6-24,0 1 0,-1 0 0,1-1 0,0 1 0,-1 0 0,1 0 0,-1 0 0,0-1 0,1 1 0,-1 0 0,0 0 0,1 0 0,-1 0 0,0 0 0,0 0 0,0 0 0,0 0 0,-2 0 0,-1-1-327,1 0-1,-1 0 1,0 1 0,-1-1 0,1 1-1,0 0 1,0 1 0,0-1 0,-5 1-1,-46 0-6058,27 0 3468,11 1 472,8-1 177,-1 0 1,0 0-1,-16-3 1,-16-10-3615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5.905"/>
    </inkml:context>
    <inkml:brush xml:id="br0">
      <inkml:brushProperty name="width" value="0.05" units="cm"/>
      <inkml:brushProperty name="height" value="0.05" units="cm"/>
    </inkml:brush>
  </inkml:definitions>
  <inkml:trace contextRef="#ctx0" brushRef="#br0">6 265 2562,'4'8'728,"-2"-6"-399,-1 0 0,0-1 1,0 1-1,0 0 0,-1 0 0,1 0 0,0 0 0,-1 0 0,1 0 0,1 24 21581,-7-42-21554,0 0 1,2-1-1,0 1 0,1-1 1,0 1-1,1-1 0,1 0 1,1 1-1,0-1 0,1 1 1,7-27-1,0 11-356,-8 28 0,1 0 0,0-1 0,0 1 0,5-8 0,-5 10 0,0-1 0,0 0 0,1 1 0,-1-1 0,1 1 0,-1 0 0,1-1 0,4-1 0,-4 2 0,1 1 0,0 0 0,0 0 0,0 0 0,0 0 0,0 1 0,0-1 0,0 1 0,0 0 0,0 0 0,0 0 0,-1 1 0,1 0 0,0-1 0,0 1 0,5 2 0,1 1 0,0 0 0,-1 0 0,1 1 0,-1 0 0,11 9 0,-14-10-458,0 1 0,-1 0 1,1 1-1,-1-1 0,0 1 0,-1 0 1,0 0-1,0 1 0,0-1 0,0 1 1,-1 0-1,0 0 0,-1 0 0,0 0 0,0 0 1,0 1-1,-1-1 0,0 0 0,0 11 1,-1-12-1357,1-1 1,-1 1 0,1 0 0,0-1-1,3 10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6.280"/>
    </inkml:context>
    <inkml:brush xml:id="br0">
      <inkml:brushProperty name="width" value="0.05" units="cm"/>
      <inkml:brushProperty name="height" value="0.05" units="cm"/>
    </inkml:brush>
  </inkml:definitions>
  <inkml:trace contextRef="#ctx0" brushRef="#br0">1 70 7687,'0'0'7976,"26"6"-5190,-2-14 161,2-14-2402,-4 7-4805,-14-16-8168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6.648"/>
    </inkml:context>
    <inkml:brush xml:id="br0">
      <inkml:brushProperty name="width" value="0.05" units="cm"/>
      <inkml:brushProperty name="height" value="0.05" units="cm"/>
    </inkml:brush>
  </inkml:definitions>
  <inkml:trace contextRef="#ctx0" brushRef="#br0">0 61 8488,'0'0'6251,"4"-5"-3304,10-14-246,-6 12-411,-3 4-1642,-4 1-409,1 1 0,-1 0 1,1 0-1,0 0 0,0 0 0,-1 0 0,1 0 1,0 1-1,0-1 0,0 1 0,2-1 0,11-3 917,0 0 0,1 1 0,30-2-1,-22 5 271,-21 0-1352,1 0 0,-1 1-1,0-1 1,0 0 0,5 2 0,-5 0-65,-1-1 0,1 0 0,0 1 0,-1-1-1,1 1 1,-1 0 0,0-1 0,4 4 0,-4-1-9,1 0 0,-1 0 0,1 1 0,-1-1 0,0 0 0,-1 1 0,1-1 0,-1 1 0,0-1 0,0 1 0,0 7 0,1-4 0,-2 1 0,0-1 0,0 0 0,-1 1 0,0-1 0,-1 0 0,-4 16 0,1-4 0,-1 3 0,-1 0 0,-13 26 0,6-15 0,7-10 0,6-22 0,1-1 0,0 1 0,0 0 0,0 0 0,0 0 0,0 0 0,0 0 0,0 0 0,1-1 0,0 5 0,-1-6 0,1 1 0,-1 0 0,1-1 0,-1 1 0,1 0 0,-1-1 0,1 1 0,0-1 0,-1 1 0,1-1 0,0 1 0,-1-1 0,1 0 0,0 1 0,0-1 0,-1 0 0,1 1 0,0-1 0,0 0 0,0 0 0,-1 0 0,1 0 0,0 0 0,0 0 0,0 0 0,-1 0 0,1 0 0,1 0 0,27-8 0,-19 5 0,73-29 0,-46 17 0,-10 5-187,-24 9-2024,1-1 3093,4 0 2415,-4 1-5975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23.603"/>
    </inkml:context>
    <inkml:brush xml:id="br0">
      <inkml:brushProperty name="width" value="0.05" units="cm"/>
      <inkml:brushProperty name="height" value="0.05" units="cm"/>
    </inkml:brush>
  </inkml:definitions>
  <inkml:trace contextRef="#ctx0" brushRef="#br0">22 31 7815,'0'0'13549,"-4"1"-12139,2 1-1091,1-2-212,0 1 0,0 0 1,0-1-1,-1 1 0,1-1 0,0 1 1,0-1-1,0 0 0,0 1 1,0-1-1,-3 0 0,4 4-43,0 54-266,0-55 170,4 6-116,-4-8 291,1-1 0,-1 1 1,1 0-1,-1 0 0,0-1 1,0 1-1,1 0 0,-1 0 1,0-1-1,0 1 0,0 0 1,0 0-1,0 0 0,0 1 0,3-2 909,10 0 37,-10 0 27,-3-2-961,0 1 0,0-1 0,0 1 0,1-1-1,-1 1 1,0 0 0,0-1 0,1 1 0,-1-1 0,2-1 0,4-16 1168,-1-1-1072,1-5-230,2 1-21,-1 7-11,-7 17 10,0 0 0,0 0 1,0 0-1,0 0 0,0 0 0,0 0 0,0 0 0,0-1 0,0 1 0,0 0 0,0 0 0,0 0 0,0 0 0,0 0 0,0 0 0,1 0 0,-1 0 0,0-1 1,0 1-1,0 0 0,0 0 0,0 0 0,0 0 0,0 0 0,0 0 0,0 0 0,1 0 0,-1 0 0,0 0 0,0 0 0,0 0 0,0 0 0,0 0 0,0 0 1,0 0-1,1 0 0,-1 0 0,0 0 0,0 0 0,0 0 0,0 0 0,0 0 0,0 0 0,0 0 0,1 0 0,-1 0 0,0 0 0,0 0 0,0 0 0,0 0 1,0 0-1,0 0 0,0 0 0,0 0 0,1 0 0,-1 1 0,13 4-63,-10-3 16,1 1 59,1 1-5,-3-3 4,0 1 0,0-1 0,0 1 0,-1-1 0,1 1 0,0 0 0,-1 0 0,3 4 0,11 14 48,3 8-47,-3 1-11,-7-3-75,-1-7-544,-6-16-1255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8.976"/>
    </inkml:context>
    <inkml:brush xml:id="br0">
      <inkml:brushProperty name="width" value="0.05" units="cm"/>
      <inkml:brushProperty name="height" value="0.05" units="cm"/>
    </inkml:brush>
  </inkml:definitions>
  <inkml:trace contextRef="#ctx0" brushRef="#br0">20 86 7367,'-3'2'2376,"-10"7"-294,13-9-2030,-1 0 0,1 0 0,0 0 0,0 0 0,0 0 0,0 1 0,-1-1 0,1 0 0,0 0 0,0 0 1,0 0-1,0 0 0,-1 1 0,1-1 0,0 0 0,0 0 0,0 0 0,0 0 0,0 1 0,0-1 0,0 0 0,0 0 1,0 0-1,0 0 0,-1 1 0,1-1 0,0 0 0,0 0 0,0 0 0,0 1 0,0-1 0,1 0 0,4 40 2468,27 64-2482,-31-97-37,6 25 189,-1 1 0,3 55 0,-9-87-32,0 0-1,0 0 1,0 0 0,0 0 0,1 0 0,-1 0 0,0 0-1,0 0 1,1 0 0,-1 0 0,0 0 0,1 0-1,0 2 1,2 3 4813,-4-10-2809,-3-6-1185,-1-4 603,1 0 0,-3-17 0,-6-33-544,11 38-1071,-1 11-30,2-1 0,0 1 0,1 0-1,0-1 1,1 1 0,4-17 0,-1 15 62,-4 10 23,2 1-1,-1-1 1,1 1 0,0 0-1,0 0 1,0-1 0,1 2-1,0-1 1,1 0 0,-1 0-1,1 1 1,0 0-1,9-9 1,13-7 162,-23 20-179,0-1 1,0 1 0,0-1 0,0 1-1,1 0 1,-1 1 0,0-1 0,1 0-1,4 1 1,-3 0-21,1 1 0,0-1 0,-1 1 0,1 1 0,0-1 0,-1 1 0,1 0 0,-1 0 0,0 1 0,0 0 0,0 0 0,0 0 0,0 0 0,5 5 0,5 6-92,-1 0 0,22 27 0,-22-21 74,-1 0 1,-1 2-1,18 43 0,-24-50-674,0 0-1,-2 0 0,0 1 0,2 16 1,-3-1-6151,-2-2-6028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9.351"/>
    </inkml:context>
    <inkml:brush xml:id="br0">
      <inkml:brushProperty name="width" value="0.05" units="cm"/>
      <inkml:brushProperty name="height" value="0.05" units="cm"/>
    </inkml:brush>
  </inkml:definitions>
  <inkml:trace contextRef="#ctx0" brushRef="#br0">1 59 2787,'0'0'5317,"5"-3"-2440,-1 0-2061,0 1 0,1 0 0,-1 1 0,1-1 1,-1 1-1,1-1 0,8 0 0,-3-1 2478,2-3-1954,-5 2-391,0 0 0,1 0 0,0 1 0,10-3 0,-4 3 514,0 0 0,0 1 0,26-1-1,-17 3-1435,-5 0-128,-14 0-706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59.742"/>
    </inkml:context>
    <inkml:brush xml:id="br0">
      <inkml:brushProperty name="width" value="0.05" units="cm"/>
      <inkml:brushProperty name="height" value="0.05" units="cm"/>
    </inkml:brush>
  </inkml:definitions>
  <inkml:trace contextRef="#ctx0" brushRef="#br0">8 0 15983,'-1'4'12487,"-1"5"-11457,0-1 0,1 1 0,-1 12 0,2 5-1094,3 28 1,2-21-79,18 62 0,-13-60 127,19 61-24,7 27 136,-30-99-203,-2-17-12,0 2-837,13-15-13584,-12 2 13118,0-1 0,0-1 0,-1 1 0,1-1 0,-1 1 0,-1-1 0,1-1 0,2-7 1,7-24-2296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01.851"/>
    </inkml:context>
    <inkml:brush xml:id="br0">
      <inkml:brushProperty name="width" value="0.05" units="cm"/>
      <inkml:brushProperty name="height" value="0.05" units="cm"/>
    </inkml:brush>
  </inkml:definitions>
  <inkml:trace contextRef="#ctx0" brushRef="#br0">61 50 4068,'-16'9'2130,"13"-7"374,-1-1 469,-14 7 10757,15-11-11066,-10-9-475,9 9-555,8 0-876,16-13-641,-17 14-117,1 0 0,-1 1 0,0-1 0,1 1 0,6-2 0,10 0 0,23-2 0,8-1 0,18-1 0,-46 6-262,-18 1-1387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02.523"/>
    </inkml:context>
    <inkml:brush xml:id="br0">
      <inkml:brushProperty name="width" value="0.05" units="cm"/>
      <inkml:brushProperty name="height" value="0.05" units="cm"/>
    </inkml:brush>
  </inkml:definitions>
  <inkml:trace contextRef="#ctx0" brushRef="#br0">61 0 2018,'0'0'1105,"-2"4"91,-5 12 176,5-12 304,0 0 331,-18 43 4613,15-33-5054,0 0 0,-3 15 0,4-13-911,2-1 1,0 1-1,0 19 0,2-19-246,1-1 0,1 0 0,0 0 0,1 0 0,1 0 0,0-1 0,13 29 0,-9-33 248,15 13 74,-11-14 54,-7-7-612,-1 0-60,-1 0-1,1 0 0,0 0 1,0-1-1,0 0 0,0 0 1,0 0-1,0 0 1,0 0-1,5-1 0,0 0 147,-3 1-129,1-1-1,-1 0 0,0-1 1,0 1-1,0-1 0,0 0 1,0-1-1,0 1 0,0-1 0,6-3 1,-1-2-1248,0 0 1,12-12-1,-13 8-2747,-7 7 2938,-1-1-1,1 0 1,-1 1 0,1-1-1,-1 0 1,-1 0-1,1 0 1,-1-1-1,0 1 1,1-8 0,2-57-9563,-4 33 6550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02.945"/>
    </inkml:context>
    <inkml:brush xml:id="br0">
      <inkml:brushProperty name="width" value="0.05" units="cm"/>
      <inkml:brushProperty name="height" value="0.05" units="cm"/>
    </inkml:brush>
  </inkml:definitions>
  <inkml:trace contextRef="#ctx0" brushRef="#br0">40 26 16528,'-22'-6'13837,"5"-14"-11435,45 62-35169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04.370"/>
    </inkml:context>
    <inkml:brush xml:id="br0">
      <inkml:brushProperty name="width" value="0.05" units="cm"/>
      <inkml:brushProperty name="height" value="0.05" units="cm"/>
    </inkml:brush>
  </inkml:definitions>
  <inkml:trace contextRef="#ctx0" brushRef="#br0">22 33 3587,'0'0'4234,"-4"2"-2232,-14 9 6027,22-14-8120,0 1 37,-3 1 22,0 1 0,1-1 0,-1 0 0,0 0 0,1 0 0,-1 0 0,0 0 0,0 0 0,0 0 0,1-2 0,2 2-203,0-1 176,-3 1 41,1 1 1,-1-1 0,0 1-1,1-1 1,-1 1 0,1 0 0,-1-1-1,1 1 1,-1 0 0,1 0 0,2 0-1,19-1-30,14-2 212,-12 1 118,1 0-1,27-8 1,-51 9-263,-1 1-1,0-1 1,1 1-1,-1 0 1,1-1-1,-1 1 1,1 0 0,-1 0-1,1 0 1,-1 0-1,1 0 1,1 0-1,14 2 254,-14-2-999,0 0 3011,0 0-3538,26 0-17376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05.292"/>
    </inkml:context>
    <inkml:brush xml:id="br0">
      <inkml:brushProperty name="width" value="0.05" units="cm"/>
      <inkml:brushProperty name="height" value="0.05" units="cm"/>
    </inkml:brush>
  </inkml:definitions>
  <inkml:trace contextRef="#ctx0" brushRef="#br0">1 1 3395,'0'0'11595,"0"4"-10314,1 42 2211,15 4-2094,8 41-153,-13-54-827,-1 1 0,5 46 0,-9-2 332,-5-65-5909,-1-3-5727,3-19 6589,10-20 229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05.855"/>
    </inkml:context>
    <inkml:brush xml:id="br0">
      <inkml:brushProperty name="width" value="0.05" units="cm"/>
      <inkml:brushProperty name="height" value="0.05" units="cm"/>
    </inkml:brush>
  </inkml:definitions>
  <inkml:trace contextRef="#ctx0" brushRef="#br0">0 136 1441,'52'0'2210,"-42"-2"-1889,16-6-81,1 5 310,-18 1 165,5-6 27,-10 5 22,-1 2 4,10-3-4,-10 3 864,1 1-1681,1 0-46,30-5 16,-17 3 104,-9 1 6,34-14 42,-39 14-36,0 0-7,34-12-52,-34 12-434,-1-3-575,1 0 834,28-35-7729,-19 21 7498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06.308"/>
    </inkml:context>
    <inkml:brush xml:id="br0">
      <inkml:brushProperty name="width" value="0.05" units="cm"/>
      <inkml:brushProperty name="height" value="0.05" units="cm"/>
    </inkml:brush>
  </inkml:definitions>
  <inkml:trace contextRef="#ctx0" brushRef="#br0">31 0 11595,'-4'0'4692,"-16"0"6295,19 5-8564,-4 12-629,4-13-833,1 1-678,0 53-251,2-40-76,0 0 0,1 0 0,0 0 0,2 0 0,10 28 0,-5-17 14,3 6-7,20 38-1,-23-52 49,-8-17 120,-1-1-1,0 0 1,1 1-1,0-1 1,0 0-1,0 0 1,0 0 0,0 0-1,3 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23.980"/>
    </inkml:context>
    <inkml:brush xml:id="br0">
      <inkml:brushProperty name="width" value="0.05" units="cm"/>
      <inkml:brushProperty name="height" value="0.05" units="cm"/>
    </inkml:brush>
  </inkml:definitions>
  <inkml:trace contextRef="#ctx0" brushRef="#br0">0 0 3171,'20'7'1772,"-16"-5"1506,1-2-1527,82 0 5040,-45 0-6167,-39 0-661,-1 3-2147,7 12 177,-7-12-475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06.761"/>
    </inkml:context>
    <inkml:brush xml:id="br0">
      <inkml:brushProperty name="width" value="0.05" units="cm"/>
      <inkml:brushProperty name="height" value="0.05" units="cm"/>
    </inkml:brush>
  </inkml:definitions>
  <inkml:trace contextRef="#ctx0" brushRef="#br0">13 0 5061,'0'0'2754,"-1"5"-154,0-2-2222,-3 15 4657,-3 26-1,9-32-2514,22 82 3454,16 30-2867,66 158-3283,-84-230 234,-20-47-20,0-1-1,1 0-133,2 4 219,-2 0-3204,-5-16-1645,3 0 3439,0-1-1309,-1 0-2621,0-7-383,0 16 5424,0-1 0,0 1 0,0 0-1,0 0 1,0-1 0,0 1 0,0 0 0,0 0 0,0-1-1,0 1 1,0 0 0,0 0 0,0 0 0,0-1 0,0 1-1,-1 0 1,1 0 0,0-1 0,-2-1-1938,-15-10-2365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11.448"/>
    </inkml:context>
    <inkml:brush xml:id="br0">
      <inkml:brushProperty name="width" value="0.05" units="cm"/>
      <inkml:brushProperty name="height" value="0.05" units="cm"/>
    </inkml:brush>
  </inkml:definitions>
  <inkml:trace contextRef="#ctx0" brushRef="#br0">87 0 7335,'-21'11'19949,"21"-8"-18230,0 10-646,3-5-603,7 9-325,0 1 0,10 28 0,-8-18 55,10 21 118,60 141 323,-59-129-597,18 74 0,-35-108-373,-1 1 0,-1 0 0,-2 0 0,0 0 1,-6 56-1,1-58-1137,-2-1 0,0 1 0,-2-1-1,-1 0 1,-1 0 0,-19 36 0,8-25-1419,-2 0-1,-2-2 1,-51 58 0,-22-1-3018,96-91 5885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12.104"/>
    </inkml:context>
    <inkml:brush xml:id="br0">
      <inkml:brushProperty name="width" value="0.05" units="cm"/>
      <inkml:brushProperty name="height" value="0.05" units="cm"/>
    </inkml:brush>
  </inkml:definitions>
  <inkml:trace contextRef="#ctx0" brushRef="#br0">28 1 6278,'-2'11'1173,"-1"0"1,0 20-1,0-6 53,-5 33 503,3 0 0,2 0 0,5 75 0,0-112-1593,1 0 0,1 0 0,1 0 0,0 0 0,2-1 1,0 0-1,1 0 0,1-1 0,1 0 0,1-1 0,0 0 0,20 23 0,-16-25-148,1-1 0,0-1 0,1 0 0,0-2 0,1 0 0,1 0 0,-1-2 1,2 0-1,0-2 0,0 0 0,0-1 0,30 6 0,-13-6-710,1-1-1,1-2 1,-1-1 0,0-3 0,1 0 0,41-8 0,86-26-2887,-157 31 3417,0 1 0,175-49-3705,-13-19 311,-149 60 3189,182-79-2229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12.698"/>
    </inkml:context>
    <inkml:brush xml:id="br0">
      <inkml:brushProperty name="width" value="0.05" units="cm"/>
      <inkml:brushProperty name="height" value="0.05" units="cm"/>
    </inkml:brush>
  </inkml:definitions>
  <inkml:trace contextRef="#ctx0" brushRef="#br0">1269 0 7111,'0'4'4431,"0"2"-3361,-1-1 1,0 1 0,0-1 0,0 0-1,0 1 1,-1-1 0,-4 9-1,-23 38 3504,10-19-2771,-134 231 3018,-8-6-5628,-176 246-7402,260-390 6766,-151 204-6110,215-302 7035,-67 88-3267,6-24-619,53-53 2728,-4 1-124,23-26 1699,-1 0 0,0 0 1,0-1-1,0 1 0,0 0 0,0-1 0,0 0 0,-1 0 0,1 0 0,-6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10:13.089"/>
    </inkml:context>
    <inkml:brush xml:id="br0">
      <inkml:brushProperty name="width" value="0.05" units="cm"/>
      <inkml:brushProperty name="height" value="0.05" units="cm"/>
    </inkml:brush>
  </inkml:definitions>
  <inkml:trace contextRef="#ctx0" brushRef="#br0">1089 0 7463,'0'0'6598,"-42"13"-5349,16 13-1152,-7 17-610,-10 14-1024,-12 21 127,-8 15-31,-13 19 608,-9 9 833,-11 12-192,-4 3-737,2 5-672,-8-20-802,16 2-351,-10-30 960,24 3 1794</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21T13:55:47.764"/>
    </inkml:context>
    <inkml:brush xml:id="br0">
      <inkml:brushProperty name="width" value="0.05292" units="cm"/>
      <inkml:brushProperty name="height" value="0.05292" units="cm"/>
      <inkml:brushProperty name="color" value="#FF0000"/>
    </inkml:brush>
  </inkml:definitions>
  <inkml:trace contextRef="#ctx0" brushRef="#br0">22724 7878 353 0,'-20'0'144'16,"-1"0"-10"-16,5 0-6 0,0 0-19 15,3 0-19-15,13 0-25 16,-22 0-65-16,11 0 0 15,11 0 0-15,-17 4 0 16,17-4 0-16,-11 0 0 16,11 0 0-16,0 0 0 15,0 0 0-15,0 0 0 16,0 0 0-16,11-4 0 16,4 4 0-16,8 0 0 15,5 0 0-15,9 0 0 16,7-3 0-16,5 3 0 0,7 0 0 31,2-4 0-31,0 4 0 0,-2-4 0 0,-5 4 0 31,-3 0 0-31,-7 0 0 0,-4 0 0 16,-5 0 0-16,-5 0 0 0,-3 0 0 16,-6 0 0-16,-3 0 0 15,-3 0 0-15,-12 0 0 16,17 0 0-16,-17 0 0 15,0 0 0-15,10 0 0 0,-10 0 0 16,0 0 0 0,0 0 0-16,0 0 0 0,-12-17 0 15,12 17 0-15,-16-18 0 16,6 6 0 0,-1 0 0-16,-4-1 0 15,1 1 0-15,-1 0 0 0,-1 1 0 16,-3 1 0-16,3-1 0 15,-3 2 0 1,-2 1 0-16,4 0 0 0,-1 1 0 16,1 0 0-16,-1 3 0 15,3 0 0-15,1 0 0 16,3 4 0-16,11 0 0 16,-17-7 0-16,17 7 0 15,0 0 0-15,0 0 0 0,0 0 0 16,0 0 0-1,20 18 0-15,-2-6 0 0,6 2 0 16,7 0 0 0,7 4 0-16,10 0 0 15,4-1 0-15,2-2 0 0,3-2 0 16,1 0 0 0,-5-2 0-16,-6-3 0 0,-8 0 0 15,-8-2 0-15,-9-1 0 16,-8 0 0-16,-14-5 0 15,3 13 0-15,-14-5 0 16,-11 8 0-16,-9 4 0 16,-8 6 0-16,-9 4 0 15,-7 3 0-15,-2 1 0 16,0-1 0-16,4-2 0 0,6-5 0 16,12-7 0-16,6-4 0 15,10-5 0 1,7-4 0-16,12-6 0 15,-11 6 0-15,11-6 0 0,0 0 0 16,0 0 0-16,0 0 0 16,0 0 0-16,0 0-6 15,15-14-155-15,-6 11-20 16,-9 3-14 0,28-15-7-16,-12 2 0 0</inkml:trace>
  <inkml:trace contextRef="#ctx0" brushRef="#br0" timeOffset="1656.59">23949 7846 202 0,'0'0'117'0,"0"-13"22"0,0 13 2 15,0 0-13 1,-4-11-15-16,4 11-17 0,0 0-17 15,0 0-71-15,0 0-8 16,0 0 0 0,-9-4 0-16,9 4 0 0,0 11 0 15,3 0 0-15,-3 2 0 16,6 4 0-16,-3 3 0 16,1 3 0-16,-1 0 0 15,1 1 0-15,-4 0 0 16,5 0 0-16,-5-3 0 15,0-2 0-15,0-2 0 16,0-2 0-16,0-2 0 16,0-13 0-16,0 15 0 15,0-15 0-15,0 0 0 16,0 0 0-16,0 0 0 0,0 0 0 16,0-16 0-1,-5-3 0-15,5-3 0 16,0-7 0-16,0-3 0 0,0-4 0 15,4-2 0 1,2-1 0-16,1 4 0 0,1 3 0 16,2 3 0-1,2 4 0-15,2 5 0 0,0 3 0 16,2 3 0-16,1 4 0 16,0 2 0-16,5 2 0 15,-4 3 0-15,2 3 0 16,0 0 0-16,-1 3 0 0,-1 5 0 15,0 5 0 1,-3 3 0-16,2 4 0 16,-3 4 0-16,-2 6 0 15,-2 2 0-15,-1 1 0 0,-3 0 0 16,0 0 0-16,-3-3 0 16,-3-3 0-16,6-3 0 15,-6-5 0-15,2-4 0 16,-2-4 0-16,0-11 0 15,0 14 0 1,0-14 0-16,0 0 0 0,0 0 0 16,0 0 0-16,0 0 0 15,0 0 0-15,0 0 0 16,14 0 0-16,-14 0-76 0,0 0-81 16,0 0-27-1,0 0-1-15,0 0-4 16,-16 12 0-16</inkml:trace>
  <inkml:trace contextRef="#ctx0" brushRef="#br0" timeOffset="5704.39">22617 9198 381 0,'0'0'190'0,"0"0"-18"16,-16-8-40-16,16 8-26 16,0 0-64-16,-10-7-42 15,10 7 0-15,0 0 0 0,-10-7 0 16,10 7 0 0,0 0 0-16,-11-4 0 0,11 4 0 15,0 0 0-15,-13-4 0 16,13 4 0-16,-11 0 0 15,11 0 0-15,0 0 0 16,-9-4 0-16,9 4 0 16,0 0 0-16,0 0 0 15,0 0 0-15,0 0 0 16,0 0 0-16,14 0 0 16,-14 0 0-16,18 0 0 15,-2 0 0-15,5 0 0 16,4 0 0-16,6-4 0 0,7 4 0 15,2-3 0 1,4 3 0-16,1-6 0 0,0 6 0 16,4-5 0-16,-4 5 0 15,2-3 0 1,-2 0 0-16,-3 3 0 0,-1-5 0 16,-2 2 0-16,-2-1 0 15,-7 1 0-15,-2 3 0 16,-5-5 0-16,-3 5 0 15,-6-3 0-15,-3 3 0 16,-11 0 0-16,14 0 0 16,-14 0 0-16,0 0 0 15,0 0 0-15,0 0 0 16,0 0 0-16,10 0 0 0,-10 0 0 16,0 0 0-1,0 0 0-15,0 0 0 0,0 0 0 16,0 0 0-1,0 0 0-15,0 0-74 0,0-13-67 16,0 13-20 0,-9-15-19-16,9 15 0 0,-9-19-5 15</inkml:trace>
  <inkml:trace contextRef="#ctx0" brushRef="#br0" timeOffset="6240.39">23213 8988 268 0,'0'0'206'0,"-12"-7"-31"16,12 7-27-1,-12-7-5-15,12 7-60 16,0 0-83-16,0 0 0 16,0 0 0-16,0 0 0 0,0 0 0 15,0 0 0-15,11 5 0 16,-11-5 0-16,21 7 0 15,-4-3 0-15,4 2 0 16,5 1 0-16,0-2 0 16,5 1 0-16,1 0 0 15,0-1 0-15,1-1 0 16,-5 0 0-16,-2 0 0 0,-2-1 0 16,-5-3 0-1,-1 6 0-15,-6-6 0 0,-2 4 0 16,-10-4 0-16,10 3 0 15,-10-3 0-15,0 0 0 16,0 0 0 0,0 0 0-16,0 0 0 0,-16 17 0 15,5-6 0-15,-4 7 0 16,-8 5 0-16,-3 9 0 16,-6 3 0-16,-4 4 0 15,-2 1 0-15,-2 0 0 16,3-4 0-16,5-5 0 15,6-6 0-15,6-6 0 16,5-6 0-16,6 0 0 16,9-13-108-16,0 0-57 15,-5 11-22-15,5-11-2 0,0 0-6 16,0-19 16-16</inkml:trace>
  <inkml:trace contextRef="#ctx0" brushRef="#br0" timeOffset="11888.92">23968 9029 139 0,'0'0'57'16,"10"6"5"-16,-10-6-1 15,0 0 12-15,0 14 13 16,0-14 15-16,8 15 2 16,-8-15-11-16,15 23-10 15,-9-9-10-15,7 4-13 16,-5-1-23-16,4 3-36 16,-2 0 0-16,1 1 0 0,-2-1 0 15,0 1 0 1,-2-3 0-16,2-2 0 0,-4-2 0 15,-2-1 0 1,-3-13 0-16,5 16 0 0,-5-16 0 16,0 0 0-16,4 10 0 15,-4-10 0 1,0 0 0-16,0 0 0 0,0 0 0 16,0 0 0-16,0 0 0 15,5-13 0-15,-5 13 0 16,0-19 0-16,0 5 0 15,-4-1 0-15,4-3 0 0,0-4 0 16,0 0 0 0,0-2 0-16,4 3 0 0,-4-1 0 15,7 4 0 1,-2 1 0-16,3 2 0 0,0 4 0 16,4 1 0-16,1 3 0 15,2 1 0-15,-1 0 0 16,5 1 0-16,-2 2 0 15,3-1 0-15,-4 4 0 16,1 0 0-16,0 0 0 16,-1 0 0-16,3 6 0 15,-2-2 0-15,3 0 0 16,-2 1 0-16,5 1 0 16,-3-2 0-16,3 2 0 15,-5 0 0-15,2-1 0 0,0 2 0 16,-4 1 0-1,1 1 0-15,-4 2 0 0,1 6 0 16,0-2 0 0,-3 5 0-16,1-1 0 15,-3 4 0-15,1 0 0 0,-1 1 0 16,0-1 0-16,-2-3 0 16,2 0 0-16,-2-2 0 15,-2-3 0-15,2-2 0 16,-7-13 0-16,3 17 0 15,-3-17 0-15,0 0 0 16,4 13 0-16,-4-13 0 0,0 0 0 16,0 0 0-16,0 0 0 15,0 0 0 1,0 0 0-16,0 0-124 16,0 0-48-16,4-16-4 0,-4 16-6 15,0 0 0-15,0 0-5 16</inkml:trace>
  <inkml:trace contextRef="#ctx0" brushRef="#br0" timeOffset="18743.66">21165 14636 695 0,'-15'3'205'0,"-1"-3"-82"16,16 0-123-1,-11-5 0-15,22 5 0 0,8 0 0 16,12-5 0-16,13 1 0 16,16-1 0-16,16-3 0 15,19 0 0 1,15 0 0-16,17 0 0 0,10 1 0 15,12 3 0-15,1 4 0 16,3 0 0 0,-8 0 0-16,-8 5 0 0,-4 0 0 15,-16-1 0-15,-10 0 0 16,-16-4 0-16,-10 3 0 16,-14-3 0-16,-9 0 0 15,-12-3 0-15,-9 3 0 16,-11-8 0-16,-9 2 0 15,-17 6 0-15,4-15 0 16,-16 6 0-16,-9 0 0 16,-6 5-13-16,-16-4-102 0,-7 8-28 15,-12 0-28-15,-13 0-8 16,-9 5-5 0,-14 3 6-16</inkml:trace>
  <inkml:trace contextRef="#ctx0" brushRef="#br0" timeOffset="19113.57">21709 14726 423 0,'-117'21'166'0,"15"-2"-23"0,11-8-25 15,22 2-23-15,11-8-17 16,25 1-78-16,12-6 0 16,21 0 0-16,19 0 0 15,15 0 0-15,21-7 0 16,20 0 0-16,20 0 0 0,19-1 0 15,16 0 0 1,18-2 0-16,10 3 0 0,5 0 0 16,2 2 0-16,-6 5 0 15,-9 0 0-15,-13 0 0 16,-19 4 0-16,-16 0 0 16,-22 0 0-16,-18 2 0 15,-20-1 0-15,-11-2 0 16,-14-3 0-16,-17 0 0 15,9 7 0-15,-9-7 0 16,-9 0 0-16,9 0 0 16,-20 0 0-16,5 0-142 15,-3-7-61-15,0 4 0 0,-6-8-8 16,3 3 1-16</inkml:trace>
  <inkml:trace contextRef="#ctx0" brushRef="#br0" timeOffset="43059.62">23726 15537 528 0,'-18'3'202'16,"-12"-3"-6"-16,-12-8-99 15,-8 4-97-15,-17 1 0 16,-16-1 0-16,-20 4 0 0,-17-3 0 16,-14 3 0-1,-19 0 0-15,-17 0 0 16,-19 0-3-16,-13 5 2 16,-15 1 0-16,-12 3-1 0,-10 0 1 15,-9 2-2-15,-1-1 1 16,-2 1-2-16,7-3 3 15,9-1-1-15,13-4 1 16,14-3 1-16,14 0 0 16,14 0 3-16,18-3-1 15,13 3 2-15,10-4 0 16,15 4 1-16,12 0-2 16,11 0-3-16,8 0 0 15,14 3 0-15,14 1 0 16,11 0 0-16,12 2 0 0,9 0 0 15,7 5 0 1,10 3 0-16,5 7 0 0,6 4-3 16,1 7-2-1,4 9 0-15,0 4-4 0,0 9 6 16,0 4-2-16,0 4 5 16,0 0-1-16,-4 1 3 15,0-2-3-15,1-4 1 16,-3-6 4-16,0-6-2 15,-1-4 1-15,-1-7-2 16,0-5 2-16,1-6-3 16,0-5 1-16,2-4-4 0,1-4-1 15,4-10-2-15,0 13 0 16,0-13-2 0,0 0 2-16,12 8 1 15,-1-3 2-15,3-5 0 0,3 7 4 16,9-4 1-16,5 2 1 15,6 3 0-15,7-4 2 16,11 6-5-16,5-7 1 16,10 3-1-16,5-6 0 15,13 0-1-15,6 0-1 16,9-9 1-16,10 2-3 16,10-7 3-16,11 1-2 15,9-3 2-15,7-1-1 16,8 2 1-16,7-3 0 15,4 0 2-15,5 0 0 16,-1 1 1-16,6 1-1 0,-6 0 0 16,5 1 0-1,-7 2 2-15,3 2-2 0,-10 2 2 16,-5 0-3-16,-3 1 2 16,-7 2-2-16,-7 1 1 15,-5 0-1-15,-8 0 0 16,-2 1-1-1,-4 0 1-15,-7-1 0 0,-6 0-1 16,-4-1 0-16,-4-1 2 16,-6-1-1-16,-8-3-2 0,-8 3 3 15,-8-3-1 1,-9-1 0-16,-9 0 3 16,-8 1 2-16,-11-2 2 15,-7 2-1-15,-10-4 3 0,-3-3-2 16,-8-4 0-1,-2-6-3-15,-5-8-4 16,0-3 0-16,-7-8 0 0,1-3 0 16,1-3 0-16,-5 1 0 15,4 2 0-15,1 4 0 16,-1 5 0-16,1 3 0 16,1 8 0-16,-3 2 0 15,-1 7-6-15,-2-1-32 0,-1 10-98 16,-2 2-32-1,-12 3-18-15,-2 11-12 16,-14-4-2-16</inkml:trace>
  <inkml:trace contextRef="#ctx0" brushRef="#br0" timeOffset="44171.58">18865 15896 378 0,'0'0'179'0,"10"-7"-26"16,-10 7-21-16,0 0-31 15,0 0-28-15,0 0-66 16,0 0-7-16,0 0 0 16,0 0 0-16,-2-10 0 15,2 10 0-15,0 0 0 16,0 0-11-16,0 18 1 0,0-4-6 15,2 8 6 1,2 1-6-16,0 7 8 16,2 2 2-16,-1 5 7 0,0 1-4 15,0-1 1-15,-2-5 3 16,2-1-2-16,-1-5 2 16,-4-2-1-16,2-5 0 15,-2-5-22-15,0-14-101 16,0 0-45-16,0 0-18 15,0-10-2-15,5-7 0 16</inkml:trace>
  <inkml:trace contextRef="#ctx0" brushRef="#br0" timeOffset="44498.59">19351 15744 596 0,'0'0'183'16,"6"-10"-51"-16,-6 10-65 15,0 0-69-15,-6 10-2 16,6 8 0 0,-4 6 2-16,4 8-4 0,0 6 2 15,0 8-4-15,0 6 8 16,0 5-2-16,0 5 3 0,0-3-3 15,0-1 1 1,0-4 4-16,0-7-3 16,0-5 3-16,0-7-2 0,0-8 0 15,0-9-115-15,0-6-52 16,0-12-15 0,0 0-7-16,0-30 0 0,5 4 73 15</inkml:trace>
  <inkml:trace contextRef="#ctx0" brushRef="#br0" timeOffset="44947.58">19663 15914 587 0,'0'0'190'0,"0"0"-47"0,0-12-59 0,0 12-83 15,4-16-1-15,3 5-5 16,8 0 2-16,3 1-1 16,7 1 0-16,5 2 0 15,3 2 0-15,2 5 1 16,4 0-1-16,-3 5 2 16,-2 3-3-16,-7 8 3 15,-8 3-2-15,-7 6 4 16,-12 4-2-16,-10 2 3 15,-6 5-1-15,-9 2-1 16,0-3 0-16,-4-2-1 16,6-4 0-16,3-1-3 0,4-9 2 15,9-3 1-15,7-5 2 16,0-11 0 0,15 11 0-16,1-11 1 15,2 0 3-15,1-4 1 0,5-2-2 16,2-4-5-16,-1-3-56 15,5-1-71-15,1 1-32 16,-1-7-17-16,2 5-10 16,-6-6-6-16</inkml:trace>
  <inkml:trace contextRef="#ctx0" brushRef="#br0" timeOffset="45275.62">20537 15750 686 0,'0'-16'175'15,"0"4"-32"-15,-9 1-124 16,9 11-19-16,-8-10 0 16,8 10 0-16,0 0 0 15,-3 15-3-15,3 3-7 16,6 9 1-16,0 7-1 15,2 7-1-15,1 6 6 16,3 5 5-16,-2 4 0 16,1-2 0-16,-4 1 1 0,-1-5-2 15,-3-5-2 1,-3-4 2-16,6-5-38 16,-6-10-72-16,0-6-39 15,9-8-27-15,-9-12-10 0,14-14-7 16,-6-14 81-16</inkml:trace>
  <inkml:trace contextRef="#ctx0" brushRef="#br0" timeOffset="45702.12">20995 15774 623 0,'20'-7'188'16,"-1"1"-48"-16,2-4-86 15,5 4-57-15,4 3 1 16,1 3 0 0,0 0-1-16,-5 0-1 0,-1 6 1 15,-7 1 0-15,-3 2-2 16,-10 2 4-16,-5 3 0 16,-4 1 1-16,-6 1-2 15,-1 0 2-15,-2 2-4 16,-1-1-4-16,7 1 5 15,1-1-6-15,6 0 4 16,0-1-2-16,10 1 4 16,1 0-4-16,1 2 5 15,4 0 2-15,-3-2-1 16,-2 2 5-16,-4-1-1 16,-7 1 5-16,0 3-1 0,-14-2 4 15,-4 2 0-15,-8 0 2 16,-6-1-4-1,-3-6-75-15,2-1-56 0,-3-8-16 16,4-13-54-16,11-4-4 16,8-16-3-16,13-6 119 15</inkml:trace>
  <inkml:trace contextRef="#ctx0" brushRef="#br0" timeOffset="45994.75">21823 15641 483 0,'23'14'187'0,"-5"7"-41"16,-5 10-51-16,-5 0-43 16,-5 13-56-16,-3 5 1 15,0 3-3-15,-3 3 4 16,-4 0 0-16,4 0 2 15,-5-5-1-15,5-4 4 16,-3-6 1-16,3-6-22 16,3-12-83-16,0-10-49 15,0-12-31-15,0 0-9 0,12-26-2 16,-3-11 72-16</inkml:trace>
  <inkml:trace contextRef="#ctx0" brushRef="#br0" timeOffset="46342.78">22195 15635 492 0,'17'26'191'0,"-17"-10"0"16,0 1-83-16,0 7-112 15,-5 3 1-15,-1 5 2 16,-3 2-4-16,-3 0-2 15,-4-2 4-15,5-1-2 16,-1-5 3-16,2-2-1 16,2-5 3-16,8-2-3 0,0-6 6 15,5 0 1-15,-5-11 1 16,22 14 1-16,-4-10 0 16,4-4-1-16,4 0 1 15,2 0-3 1,1-4-3-16,-1-3-1 0,1 1-51 15,-6-7-68-15,-2 1-52 16,-3-1-5-16,-8-4-3 16,-2 3-1-16,-8-4 80 15</inkml:trace>
  <inkml:trace contextRef="#ctx0" brushRef="#br0" timeOffset="46618.39">22389 15780 618 0,'0'0'189'0,"0"0"-34"16,-14-5-103-16,14 5-54 15,0 22-3-15,0-5 1 16,0 5-1-16,4 4-3 16,2 7 3-16,1 1-1 15,1 5 4-15,-1-1-2 16,3-1 5-16,-2-2-2 15,1-4 3-15,-4-6 1 16,1-3-2-16,-2-6 1 16,-4-4 1-16,0-12-47 15,0 10-102-15,0-10-33 0,-20-4-17 16,5 0-1 0,-15-13-6-16</inkml:trace>
  <inkml:trace contextRef="#ctx0" brushRef="#br0" timeOffset="47487.4">18881 16730 568 0,'0'0'162'0,"-4"-10"-27"16,4 10-18-16,0 0-76 15,0 0-41-15,0 0 0 16,0 0 0-16,0 0-8 16,-4 29-9-16,4-2 1 15,0 10-3-15,0 6 9 16,0 9 2-16,0 3 7 0,-3 2-2 16,0 0 2-1,-1-7-1-15,0-1 1 0,-1-11 0 16,2-5 1-16,3-9 1 15,-5-4 1-15,5-9 4 16,0-11 4-16,0 0-1 16,0 0-47-16,-4-10-60 15,0-12-58-15,-1-7-19 16,2-2-3-16,-9-8-3 16,6-2 43-16</inkml:trace>
  <inkml:trace contextRef="#ctx0" brushRef="#br0" timeOffset="47866.4">18713 16904 593 0,'0'0'161'16,"-10"0"-35"-16,10 0-41 16,0 0-44-16,0 0-45 15,11-6 0 1,-11 6 1-16,13-19 6 0,-5 8 0 15,0-6 1-15,1-1-1 16,-1-3 0-16,0-2-1 16,2 0-3-16,-1 3 1 15,-1 2-2-15,0 3-1 16,-2 3 0-16,-3 2 1 0,-3 10 0 16,0 0-1-16,11-8 2 15,-11 8-2-15,0 0 3 16,14 18 1-1,-6-1-2-15,6 2 1 16,1 6 0-16,3 2 1 16,2 4-4-16,-1-3-88 0,3 3-61 15,-3-1-23-15,-1-10-8 16,0 1-11-16,-8-12-2 16</inkml:trace>
  <inkml:trace contextRef="#ctx0" brushRef="#br0" timeOffset="103092.9">16211 11888 491 0,'0'-16'198'16,"0"16"-37"-16,0 0-34 15,-8-8-81-15,8 8-46 16,0 0 0-16,0 0 0 16,0 0 0-16,0 0 0 15,0 0 0-15,0 0 0 16,0 0 0-16,0 0 0 15,0 0 0-15,0 11-143 16,0-11-39-16,0 17-18 16,-7-2 1-16,3 11-3 15</inkml:trace>
  <inkml:trace contextRef="#ctx0" brushRef="#br0" timeOffset="103734.89">15144 13546 155 0,'0'0'88'0,"0"0"45"16,0 0-14-16,-10 0-8 0,10 0-9 16,0 0-4-1,4-16-5-15,-4-2-8 0,14-3-46 16,0-10-39-16,3-6 0 16,11-10 0-16,10-13 0 15,10-12 0-15,12-10 0 16,10-6 0-16,11-2 0 15,6 0 0-15,6 0 0 16,0 5 0-16,-5 8 0 16,-5 11 0-16,-7 11 0 15,-11 13 0-15,-12 7 0 16,-11 10 0-16,-9 6 0 16,-11 8 0-16,-6 4 0 0,-5 7 0 15,-11 0 0 1,0 0 0-16,0 0 0 0,0 0 0 15,0 0 0-15,0 0 0 16,0 0 0-16,0 0 0 16,0 0 0-16,0 0-122 15,0 0-58-15,0 0-26 16,15-7-2-16,-8-6-2 16</inkml:trace>
  <inkml:trace contextRef="#ctx0" brushRef="#br0" timeOffset="104644.89">16486 11519 595 0,'0'0'186'15,"-13"-15"-42"-15,3 9-46 16,10 6-98-16,-20 5 0 15,-2 9 0 1,7-1 0-16,-1 4 0 16,1 7 0-16,-2 6 0 15,4 4 0-15,0 8 0 16,1 6 0-16,4 3 0 0,8 1 0 16,0-4 0-16,10-3 0 15,9-8 0-15,7-5 0 16,9-11 0-16,7-11 0 15,8-10 0-15,3-6 0 16,-1-8 0-16,0-8 0 16,-7-8 0-16,-2-6 0 15,-11-8 0-15,-5-3 0 16,-11-3 0-16,-1 3 0 16,-11 1 0-16,-4 9 0 15,-4 3 0-15,-3 12 0 0,-4 9 0 16,-2 13 0-16,-4 12 0 15,4 9 0 1,-4 8 0-16,5 4 0 16,7 6 0-16,5 1 0 15,0-1 0-15,12-4 0 0,8-9 0 16,6-11 0-16,6-9 0 16,1-12 0-16,3-8 0 15,-3-8 0-15,-6-7 0 16,-6-4 0-16,-4-3 0 15,-11 1 0-15,-6 2 0 16,-14 6 0-16,-2 2 0 16,-5 7 0-16,-4 5 0 15,2 3 0-15,4 4-91 16,4 6-86-16,3-7-20 16,12 7-8-16,0-18-1 0</inkml:trace>
  <inkml:trace contextRef="#ctx0" brushRef="#br0" timeOffset="104968.88">17084 11298 541 0,'3'-9'204'16,"-3"9"-32"-16,-15 13-66 16,-1-1-106-16,3 6 0 15,-4 0 0-15,6 1 0 16,0-1 0-16,7 1 0 15,4-4 0-15,12-4 0 16,6-4 0-16,7-3 0 0,7 1 0 16,1-2 0-16,7 6 0 15,-4-1 0 1,-1 2 0-16,-4 4 0 0,-6 0 0 16,-10 5 0-1,-6 5 0-15,-9 4 0 0,-3-1 0 16,-11 2 0-16,-2-2 0 15,-4-4 0-15,-1-5-126 16,6-5-59 0,-8-18-17-16,8-7-1 0,0-22-2 15</inkml:trace>
  <inkml:trace contextRef="#ctx0" brushRef="#br0" timeOffset="105204.18">17133 10825 611 0,'0'-16'196'0,"0"16"-32"16,-11-10-112-16,17 20-52 15,4 9 0-15,5 10 0 16,11 8 0-16,7 11 0 16,6 8 0-16,8 7 0 15,2 1 0-15,1 4 0 16,2-1 0-16,-6-5 0 15,-5-2 0-15,-4-7-176 16,-14-13-30-16,-3-3-1 16,-8-17-2-16,-3-4-1 15</inkml:trace>
  <inkml:trace contextRef="#ctx0" brushRef="#br0" timeOffset="105393.2">17661 11114 653 0,'-28'4'210'16,"-9"1"-50"-16,-4 4-160 15,2 10 0-15,3 5 0 16,-1 1 0-16,9 7-108 16,9 5-100-16,4 4-5 15,7 8 0-15,0-3-2 16</inkml:trace>
  <inkml:trace contextRef="#ctx0" brushRef="#br0" timeOffset="107353.2">17471 12326 72 0,'0'0'82'16,"20"0"24"-16,2-5 27 0,7-2 2 16,9 3-2-16,10-3-2 15,13 1-17 1,5-5-24-16,10 5-63 0,5-5-27 16,-1 2 0-16,-1 0 0 15,-7 1 0-15,-6 0 0 16,-16 2 0-16,-11 2 0 15,-6 4 0-15,-16-3 0 16,-17 3 0-16,12 6-30 16,-12-6-109-16,-20 8-38 15,5 3-16-15,-14-5-6 16,-1 7 1-16</inkml:trace>
  <inkml:trace contextRef="#ctx0" brushRef="#br0" timeOffset="107634.18">17457 12577 544 0,'-10'0'202'16,"21"-6"-31"-16,12-1-65 16,15-7-106-16,16-2 0 15,14-2 0-15,13-2 0 0,6-3 0 16,5 2 0-1,-5 0 0-15,-4 2 0 16,-11 4 0-16,-13 5 0 0,-15 3 0 16,-17 7-37-1,-16 0-118-15,-11 18-26 0,-25-2-13 16,-6 13-3-16,-23 0 2 16</inkml:trace>
  <inkml:trace contextRef="#ctx0" brushRef="#br0" timeOffset="107776.18">17514 12832 703 0,'21'-3'198'15,"12"-11"-76"-15,14-4-122 0,11-5 0 16,15-2 0-16,3-7-34 16,8-1-118-16,4 0-30 15,-7-6-11-15,3 5-4 16,-13-7 1-1</inkml:trace>
  <inkml:trace contextRef="#ctx0" brushRef="#br0" timeOffset="108117.18">18888 11613 633 0,'-20'-26'210'16,"3"8"-30"-16,3 6-180 0,2 4 0 16,1 12 0-1,6 8 0-15,1 16 0 16,4 12 0-16,5 14 0 0,2 11 0 16,1 11 0-16,0 6 0 15,2 1 0-15,-2-1 0 16,1-5 0-16,-2-11 0 15,-2-10 0-15,-3-11 0 16,-2-9 0-16,4-11 0 16,-4-12 0-16,0-13-7 15,-11-5-147-15,-2-18-27 16,-1-10-14-16,-11-16-12 16,0-5-3-16</inkml:trace>
  <inkml:trace contextRef="#ctx0" brushRef="#br0" timeOffset="108343.2">18474 11805 535 0,'-18'-13'202'0,"18"13"-28"15,-6-18-62-15,12 2-112 0,14 1 0 16,12-6 0-16,11 0 0 16,10-5 0-16,9-4 0 15,9-1 0-15,6 4 0 16,3 1 0-16,-6 1 0 15,-3 7 0-15,-13 1-59 16,-6 1-120-16,-4 9-18 0,-16-6-4 16,0 9-2-16,-13-7 19 15</inkml:trace>
  <inkml:trace contextRef="#ctx0" brushRef="#br0" timeOffset="108620.18">19495 11327 675 0,'0'0'205'15,"0"0"-62"-15,-17 17-143 16,5 3 0-16,-7 8 0 16,-1 11 0-16,-1 10 0 15,4 11 0-15,-2 11 0 16,5 5 0-16,7 2 0 15,7-1 0-15,3-5 0 0,11-7 0 16,9-12 0-16,5-10 0 16,8-14 0-16,1-14-25 15,5-15-157-15,5 0-13 16,-8-24-11-16,3-2 0 16,-11-18-1-16</inkml:trace>
  <inkml:trace contextRef="#ctx0" brushRef="#br0" timeOffset="108994.7">19816 11549 496 0,'0'0'205'0,"7"30"0"16,-2-4-88-16,-5 2-117 16,9 6 0-16,-5-3 0 15,3 0 0-15,-3-5 0 16,2-5 0-16,-6-10 0 15,0-11 0-15,0 0 0 16,0 0 0-16,6-28 0 16,-6-2 0-16,7-6 0 15,-2-5 0-15,2-3 0 16,3 1 0-16,1 2 0 16,3 9 0-16,1 9 0 15,-1 11 0-15,4 12 0 16,-2 8 0-16,1 9 0 15,-1 6 0-15,1 7 0 0,-2 2 0 16,0 4 0-16,-5-1 0 16,1 2 0-16,-4-5-170 15,-7-9-21-15,0-5-18 16,0-18 1 0,0 0 1-16</inkml:trace>
  <inkml:trace contextRef="#ctx0" brushRef="#br0" timeOffset="109294.7">20050 11161 610 0,'0'-23'198'0,"0"5"-9"16,0 6-163-16,0 12-26 0,14 14 0 16,4 10 0-16,4 7 0 15,8 11 0-15,3 8 0 16,4 11 0-16,1 8 0 15,-1 5 0-15,-6-1 0 16,-8 0 0-16,-8 0 0 16,-8-4 0-16,-7-6 0 15,-8-6 0-15,-3-7 0 16,-4-9 0-16,0-8 0 16,1-7 0-16,3-7 0 15,-3-9-145-15,1-10-54 16,13 0-11-16,-21-22 2 15,16 7-4-15</inkml:trace>
  <inkml:trace contextRef="#ctx0" brushRef="#br0" timeOffset="207969.08">22377 11158 532 0,'-25'-3'205'0,"5"-1"-4"16,-4 4-116-16,-9-9-85 16,2 9 0-16,-6-5 0 15,-2 5 0-15,-7 6 0 16,2 1 0-16,-1 6 0 16,0 2 0-16,0 5 0 15,7 2 0-15,-1 5 0 16,6 3 0-16,2 3 0 0,6 5 0 15,4 4 0-15,1 3 0 16,8 3 0-16,1 4 0 16,7-1 0-16,4 1 0 15,14 3 0-15,0-2 0 16,9-3 0-16,6-3 0 16,4-2 0-16,7-4 0 15,6-5 0-15,5-3 0 16,4-5 0-16,6-6 0 15,3-4 0-15,2-4 0 16,2-6 0-16,0-3 0 0,-5-5 0 16,-6-7 0-1,2-3 0-15,-9-6 0 16,-4-6 0-16,-7-5 0 0,-4-4 0 16,-7-8 0-1,-3-3 0-15,-6-6 0 0,-7-2 0 16,-8-3 0-16,-4-1 0 15,-9-2 0-15,-3 0 0 16,-8 4 0-16,-5 1 0 16,-7 2 0-1,-6 4 0-15,-3 3 0 0,-4 7 0 16,-7 5 0-16,-2 7 0 0,1 5 0 16,-4 6 0-1,0 5 0-15,2 7 0 0,1 0 0 16,8 7 0-1,4 2 0-15,9 3 0 0,8 3-121 16,15-3-50-16,13 2-7 16,11-8-16-16,15 1-9 15,5-11 47 1</inkml:trace>
  <inkml:trace contextRef="#ctx0" brushRef="#br0" timeOffset="208407.08">22796 10948 457 0,'0'-21'201'0,"3"6"1"15,-6 4-81-15,-5-4-79 16,2 4-42-16,0 1 0 15,6 10 0-15,-18-13 0 16,18 13 0-16,-12-3 0 16,12 3 0-16,-10 20 0 15,5 4 0-15,-1 9 0 16,4 10 0-16,2 11 0 16,-3 9 0-16,3 4 0 15,4 5 0-15,4-1 0 16,7-1 0-16,6-4 0 15,9-5 0-15,4-5 0 0,7-4 0 16,5-8 0 0,2-6 0-16,0-6 0 15,-1-7 0-15,-1-7 0 0,2-12-92 16,2-17-90-16,7-7-18 16,-11-17-2-16,5-7-2 15,-11-13 61-15</inkml:trace>
  <inkml:trace contextRef="#ctx0" brushRef="#br0" timeOffset="208853.09">23222 11180 616 0,'-21'-13'202'16,"10"8"-1"-16,11 5-197 15,0 0-4-15,0 21 0 16,13 0 0-16,4 3 0 0,2 5 0 15,4 3 0 1,0-2 0-16,-3-2 0 0,-2-4 0 16,-3-6 0-16,-5-8 0 15,-10-10 0-15,0 0 0 16,0-16 0-16,-9-13 0 16,-1-8 0-16,-3-11 0 15,2-6 0-15,1-1 0 16,2 0 0-16,4 3 0 15,4 6 0-15,7 11 0 16,3 11 0-16,1 9 0 16,5 9 0-16,2 9 0 0,8 9 0 15,4 8 0 1,5 9 0-16,4 9 0 0,0 5 0 16,2 4 0-1,1 2 0-15,-6-2 0 0,-3-2 0 16,-6-5 0-16,-7-6 0 15,-2-8 0-15,-6-7-5 16,1-11-168-16,-2-8-7 16,-11-11-12-16,0-8-13 15,-13-17 0-15</inkml:trace>
  <inkml:trace contextRef="#ctx0" brushRef="#br0" timeOffset="209227.08">23370 10566 426 0,'0'-27'192'0,"9"2"-2"16,2 1-63-16,2-1-49 15,8 5-68-15,0 2-10 16,4 7 0-16,-2 5 0 15,4 6 0-15,-2 10 0 16,-2 11 0-16,-3 9 0 0,-5 7 0 16,-9 6 0-1,-6 3 0-15,-9 0 0 0,-3-2 0 16,-2-6 0-16,-4-8 0 16,3-8 0-1,4-9 0-15,11-13 0 0,0 0 0 16,14 5 0-16,8-12 0 15,9-3 0 1,6-3 0-16,5 2-39 0,0-3-119 16,-2-4-13-16,-2 1-11 15,-10-6-14-15,-4 4-5 16</inkml:trace>
  <inkml:trace contextRef="#ctx0" brushRef="#br0" timeOffset="209619.08">23697 10249 409 0,'0'-21'192'15,"0"-2"-1"-15,10 4-61 16,8 8-45-16,0 7-69 16,10 9-16-16,6 10 0 15,8 12 0-15,2 12 0 16,4 16 0-16,-2 15 0 15,-2 10 0-15,-8 11 0 16,-5 4 0-16,-12 6 0 0,-6-5 0 16,-13-4 0-16,0-8 0 15,-13-13 0 1,3-10 0-16,-2-14 0 0,0-9 0 16,2-11 0-1,3-7 0-15,0-9 0 0,7-11 0 16,-7 11 0-16,7-11 0 15,0 0 0-15,0 0 0 16,0-14 0-16,0 14 0 16,0 0 0-16,0 0-151 15,-11-10-25-15,11 10-7 16,-29 19 0-16,5 7-4 16</inkml:trace>
  <inkml:trace contextRef="#ctx0" brushRef="#br0" timeOffset="-212082.77">22862 13176 575 0,'5'-18'199'0,"-5"18"-56"16,15-15-71-16,-6 4-38 15,2-2-34-15,-2-1 0 16,4-1 0-16,-4-1 0 16,1-1 0-16,-5 0 0 15,5-2 0-15,-6 1 0 16,1 2 0-16,-5 0 0 16,0 2 0-16,0-4 0 15,-4 2 0-15,-2 1 0 16,-7 0 0-16,-4 0 0 0,-4 1 0 15,-2 1 0 1,-4 0 0-16,0 1 0 0,-5 4 0 16,0 1 0-16,-1 3 0 15,1 1 0-15,2 3 0 16,2 0 0-16,5 0 0 16,2 0 0-16,6-5 0 15,1 5 0-15,14 0 0 16,-14-15 0-16,11 5 0 15,3-2 0-15,-6-3 0 16,6-2 0-16,0-1 0 16,8-4 0-16,-1-1 0 15,2-1 0-15,5-1 0 0,0 0 0 16,6 0 0 0,1-2 0-16,2 1 0 0,5 1 0 15,-3 4 0 1,4 0 0-16,-4 3 0 0,3 3 0 15,-5 1 0-15,0 4 0 16,0 4 0-16,-2 1 0 16,-2 0 0-16,3 2 0 15,-2 3 0-15,2 0 0 16,1 0 0-16,-1 0 0 16,-2 0 0-16,0 6 0 15,-2-6 0-15,-3 4 0 16,-3-4 0-16,1 4 0 0,-13-4 0 15,14 3 0 1,-14-3 0-16,0 0 0 0,11 0 0 16,-11 0 0-16,0 0 0 15,0 0 0-15,0 0 0 16,0 0 0-16,0 0 0 16,0 0 0-16,0 15-113 15,0-15-66-15,0 0-21 16,-20 6-5-16,20-6-4 15</inkml:trace>
  <inkml:trace contextRef="#ctx0" brushRef="#br0" timeOffset="-211025.78">23191 12450 84 0,'4'-11'147'15,"-4"11"-7"-15,0 0-12 16,0-14-10-16,0 14-6 15,0 0-7-15,0 0-13 16,-8-14-19-16,8 14-49 16,0 0-24-16,0 0 0 15,0 0 0-15,0 0 0 16,0 0 0-16,-12 5 0 16,8 5 0-16,-4 3 0 15,2 4 0-15,-1 3 0 16,2 2 0-16,-1 3 0 15,2 3 0-15,4-2 0 16,-4 0 0-16,4-1 0 0,7-2 0 16,1-1 0-1,1-2 0-15,5-2 0 0,-1 0 0 16,5-4 0-16,-1-1 0 16,4-3 0-16,3-2 0 15,-1-2 0-15,-1-2 0 16,0-4 0-16,-3-4 0 15,4-2 0-15,0-3-12 16,1-3-128-16,-2-7-28 16,8-3-8-16,-9-6-2 15,3 1-5-15</inkml:trace>
  <inkml:trace contextRef="#ctx0" brushRef="#br0" timeOffset="-210621.78">23586 12051 577 0,'2'-18'194'16,"-2"18"-5"-16,0 0-126 15,-16 18-63-15,6-4 0 16,2 7 0-16,-1 2 0 0,3 4 0 16,6 6 0-16,0 2 0 15,11 7 0-15,7-3 0 16,11 1 0 0,7 1 0-16,4 0 0 0,8-2 0 15,0-3 0-15,5-8 0 16,0-6 0-16,-3-7 0 15,-2-9 0-15,-3-6-122 16,-2-12-59-16,-14-11-20 16,-2-4-4-16,-15-11-3 15</inkml:trace>
  <inkml:trace contextRef="#ctx0" brushRef="#br0" timeOffset="-210199.72">24123 12094 706 0,'10'6'206'0,"-10"-6"-95"16,15 12-111-16,-3 1 0 15,3 1 0-15,1 1 0 16,-1 2 0-16,-1 2 0 16,-2-6 0-16,-3 0 0 15,-9-13 0-15,13 13 0 16,-13-13 0-16,0 0 0 15,-5-24 0-15,-3 3 0 16,0-9 0-16,-2-4 0 16,1-6 0-16,-1-4 0 15,7-1 0-15,3 3 0 0,0 4 0 16,6 6 0-16,4 8 0 16,2 5 0-16,5 11 0 15,2 8 0 1,4 3 0-16,3 8 0 0,2 7 0 15,3 3 0-15,5 4 0 16,0 0 0-16,-2 0 0 16,-2 0 0-16,-2-3 0 15,-6-3 0-15,-3-4 0 16,-6-2 0-16,-5-3 0 16,-10-10 0-16,7 13-30 15,-7-13-138-15,-13-8-21 16,4-2-14-16,-7-12 3 0,3-1-3 15</inkml:trace>
  <inkml:trace contextRef="#ctx0" brushRef="#br0" timeOffset="-209803.77">24287 11586 691 0,'0'-14'203'0,"6"-2"-74"15,1-3-129-15,12 1 0 16,6-1 0-16,4 0 0 16,2 2 0-16,-1 1 0 15,-3 4 0-15,-4 4 0 0,-2 3 0 16,-4 5 0-16,-6 12 0 16,-4 3 0-1,-7 8 0-15,-5 7 0 16,-4 4 0-16,-3 1 0 0,0 0 0 15,0-2 0-15,0-5 0 16,3-6 0-16,4-8 0 16,5-14 0-16,4 13 0 15,6-13 0-15,5-6 0 16,1-1 0-16,5-1 0 16,2-1 0-16,-2-2 0 15,4-1 0-15,-2-1 0 0,-3-2 0 16,1 1-91-1,-2-1-81-15,-5-4-10 16,2 0-3-16,-8-11-16 0,3 4 9 16</inkml:trace>
  <inkml:trace contextRef="#ctx0" brushRef="#br0" timeOffset="-209344.78">24659 11151 726 0,'-2'-14'201'0,"-6"-1"-105"16,6-1-96-16,4 5 0 16,-2 11 0-16,18-13 0 0,-1 13 0 15,6 5 0 1,8 7 0-16,8 9 0 16,10 7 0-16,4 9 0 0,2 6 0 15,-1 8 0-15,-3 11 0 16,-3 7 0-16,-10 6 0 15,-8 1 0-15,-11 0 0 16,-9-3 0-16,-5-6 0 16,-5-7 0-16,-5-10 0 15,-1-12 0-15,0-9 0 16,-1-11 0-16,0-5 0 16,7-13 0-16,-7 13 0 15,7-13 0-15,0 0 0 16,0 0 0-16,0 0 0 15,0 0 0-15,0 0 0 16,0 0 0-16,0 0 0 0,0 0 0 16,0 0 0-1,0 0 0-15,0 0 0 16,-4 12 0-16,4-12 0 0,0 15-91 16,0-15-85-16,2 11-23 15,-2-11 1-15,0 0-6 16,0-22 49-1</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21T07:11:06.9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FF"/>
    </inkml:brush>
  </inkml:definitions>
  <inkml:trace contextRef="#ctx0" brushRef="#br0">4500 15858 706 0,'6'12'65'0,"-6"-12"-96"16,-13 6-180-16,13-6-10 15,-14-7 4-15</inkml:trace>
  <inkml:trace contextRef="#ctx0" brushRef="#br1" timeOffset="39184.21">18413 7840 426 0,'0'0'174'16,"0"0"-18"-16,0 0-21 0,0 0-19 16,0 0-100-16,-11-6-16 15,11 6 0-15,0 0 0 16,0 0 0-16,0 0 0 15,0 0 0-15,0 0 0 16,0 0 0-16,0 0 0 16,0 0 0-16,0 0 0 15,0 0 0-15,0 0 0 16,0 0 0-16,0 0 0 16,0 0 0-16,0 0 0 15,0 0 0-15,0 0 0 16,0 0 0-16,0 0 0 15,0 10 0-15,0-10 0 0,0 21 0 16,4-1 0 0,-4 10 0-16,4 9 0 15,-4 12 0-15,0 9 0 0,3 7 0 16,-3 4 0-16,3 1 0 16,0 0 0-16,2-3 0 15,-1-3 0-15,4-5 0 16,0-8 0-16,3-5 0 15,-2-4 0-15,-2-6 0 16,-1-3 0-16,-1-5 0 16,0-6 0-16,-5-3 0 15,0-3 0-15,0-5 0 16,0-2 0-16,0-11 0 16,0 12 0-16,0-12 0 15,0 0 0-15,0 0 0 0,0 0 0 16,0-11-35-16,0 11-101 15,-8-18-34-15,3 4-2 16,5 14-7-16,-14-25 1 16</inkml:trace>
  <inkml:trace contextRef="#ctx0" brushRef="#br1" timeOffset="55663.2">17162 7884 630 0,'0'0'206'0,"-7"-16"-19"16,7 16-187-16,0 0 0 15,-13 0 0-15,13 0 0 16,-7 14 0-16,7-14 0 16,-3 14 0-16,3 0 0 0,3 12 0 15,1 9 0-15,1 12 0 16,2 15 0-16,0 16 0 16,-1 10 0-16,2 13 0 15,-1 0 0-15,-4-2 0 16,0-1 0-16,-3-8 0 15,6-9 0-15,-6-14 0 16,0-8 0-16,0-14 0 16,3-7 0-16,-3-9 0 15,0-8 0-15,0-8 0 16,0-13 0-16,2 13 0 16,-2-13 0-16,0 0 0 15,0 0 0-15,0 0 0 16,0 0 0-16,0 0 0 15,0 0 0-15,11-6 0 0,-11 6 0 16,0 0 0-16,20 6 0 16,-9-3 0-16,7 1 0 15,1 1 0-15,6 0 0 16,4 2 0-16,3-1 0 16,5 1 0-16,10-2 0 15,1-2 0-15,14-3 0 16,10 0 0-16,5-3 0 15,12-4 0-15,8 2 0 16,7-5 0-16,6 3 0 16,8 0 0-16,1 1 0 15,7 1 0-15,1-1 0 16,8 2 0-16,5-3 0 16,4 0 0-16,8 0 0 15,3 0 0-15,7 0 0 0,2 1 0 16,5 1 0-16,-2 5 0 15,0 4 0-15,0 3 0 16,-3 2 0-16,0 3 0 16,-3 2 0-16,-2 1 0 15,0-2 0-15,1-1 0 16,0 0 0-16,4-6 0 16,-2-3 0-16,-1-3 0 15,-2 0 0-15,0-5 0 16,-5-1 0-16,-5-1 0 15,-6-2 0-15,-2 2 0 0,-8-3 0 16,-7 2 0 0,-1-1 0-16,-7 1 0 15,-4-1 0-15,-5-2 0 16,-4 2 0-16,-6-2 0 0,-1 1 0 16,-5 0 0-16,-6 0 0 15,-7 2 0-15,-8 1 0 16,-6 1 0-16,-9 2 0 15,-11 1 0-15,-5 3 0 16,-9-4 0-16,-7 4 0 16,-7 0 0-16,-2 0 0 15,-3 0 0-15,-13 0 0 16,14-3 0-16,-14 3 0 0,0 0 0 16,0 0 0-1,10 0 0-15,-10 0 0 0,0 0 0 16,0 0 0-16,0 0 0 15,0 0 0-15,0 0 0 16,0 0 0-16,0 0 0 16,4-15 0-16,-4 5 0 15,5-6 0-15,0-6 0 16,-1-9 0-16,-4-12 0 16,3-9 0-16,-3-14 0 15,0-9 0-15,0-11 0 16,0-4 0-1,6-3 0-15,0 1 0 0,2 4 0 16,3 8 0-16,0 13 0 16,-1 10 0-16,-4 13 0 15,-1 7 0-15,-5 10 0 16,-8 8 0-16,5 5 0 16,-6 4 0-16,9 10 0 15,-11-12 0-15,11 12 0 16,0 0 0-16,-13-3 0 15,13 3 0-15,0 0 0 16,-13 0 0-16,13 0 0 16,-17-5 0-16,6 0 0 15,-3 1 0-15,-5 0 0 16,-6-1 0-16,-4-1 0 0,-7 1 0 16,-5 1 0-16,-7 0 0 15,-6-1 0-15,-5 0 0 16,-7 1 0-16,-4-1 0 15,-8 2 0-15,-5-1 0 16,-8 1 0-16,-3 3 0 16,-10-6 0-16,-2 3 0 15,-6-1 0-15,-4 1 0 16,-2-2 0-16,-6 1 0 16,3-2 0-16,-6 1 0 15,0-2 0-15,-1 0 0 16,0-1 0-16,0 0 0 0,-3 0 0 15,3 0 0-15,-2 0 0 16,1-1 0-16,1 1 0 16,-4 1 0-16,3 1 0 15,2 0 0-15,5-1 0 16,1 0 0-16,5 0 0 16,3 1 0-16,0 1 0 15,7-2 0-15,0 1 0 16,1 1 0-16,4 0 0 15,-3 1 0-15,0 4 0 16,4-3 0-16,0 3 0 16,2 0 0-16,1 0 0 15,4 0 0-15,0 3 0 16,5-3 0-16,3 0 0 16,0 4 0-16,1-4 0 15,3 0 0-15,0 0 0 16,0 0 0-16,1 3 0 0,-1-3 0 15,-1 0 0-15,1 4 0 16,-1-1 0-16,0 1 0 16,1 2 0-16,-2 1 0 15,-1 2 0-15,3 0 0 16,-1 3 0-16,-1 1 0 16,2-1 0-16,-1 2 0 15,2-2 0-15,1 1 0 16,2-2 0-16,5-1 0 15,3 1 0-15,1-3 0 16,6 1 0-16,3-4 0 0,6 0 0 16,5-1 0-16,2 1 0 15,9-2 0 1,4-3 0-16,6 5 0 16,5-5 0-16,5 3 0 0,17-3 0 15,-14 4 0-15,14-4 0 16,13 12-79-16,-2-1-119 15,7 7-3-15,-3 5-2 16,8 12 5-16</inkml:trace>
  <inkml:trace contextRef="#ctx0" brushRef="#br1" timeOffset="57897.56">19955 7869 792 0,'0'0'201'16,"-9"21"-171"-16,9-4-30 15,-2 9 0-15,2 6 0 16,0 10 0-16,2 9 0 15,2 12 0-15,0 6 0 16,-1 9 0-16,1 1 0 16,-4-2 0-16,0 0 0 15,0-6 0-15,-4-8 0 16,2-12 0-16,-3-9 0 16,5-10 0-16,-5-16 0 15,5-16-125-15,0 0-62 16,15-15-9-16,2-4-8 15,-2-10-2-15</inkml:trace>
  <inkml:trace contextRef="#ctx0" brushRef="#br1" timeOffset="58631.91">21219 7931 696 0,'22'30'180'0,"-7"6"-33"16,-10 7-147-16,5 16 0 15,-4 9 0-15,-2 12 0 16,-4 9 0-16,-7 6 0 16,1-1 0-16,-3-4 0 15,0-2 0-15,-1-10 0 16,6-9 0-16,-3-18-61 16,7-20-119-16,2-12-16 15,-2-19 4-15,16-16-6 16,-7-21 2-16</inkml:trace>
  <inkml:trace contextRef="#ctx0" brushRef="#br1" timeOffset="59335.05">22951 7980 756 0,'7'30'200'16,"-7"6"-133"-16,0 13-67 0,-3 11 0 15,-1 14 0-15,-6 14 0 16,-4 9 0-16,-1 3 0 15,-1 1 0-15,-1-5 0 16,5-10-16-16,4-12-157 16,-2-24-15-16,10-16-14 15,0-34 4 1,14 0-6-16</inkml:trace>
  <inkml:trace contextRef="#ctx0" brushRef="#br1" timeOffset="59850.66">23362 8819 628 0,'30'-4'198'16,"18"0"-6"-16,13 0-187 16,9 0-5-16,3-7-74 15,7-3-101-15,-4 2-6 16,-8-5-11-16,-8 3-9 16,-20-5 1-16</inkml:trace>
  <inkml:trace contextRef="#ctx0" brushRef="#br1" timeOffset="95764.56">17708 8306 665 0,'0'0'204'0,"-7"-14"-50"15,7 14-154-15,0 0 0 16,0 0 0-16,0 0 0 15,-4 12 0-15,10 6 0 16,3 6 0-16,1 6 0 16,0 5 0-16,1 8 0 15,1 2 0-15,-2 4 0 16,-4 3 0-16,-6-6-49 16,5-3-125-16,-2-5-14 0,-3-15-1 15,10-7-3 1,0-22-1-16</inkml:trace>
  <inkml:trace contextRef="#ctx0" brushRef="#br1" timeOffset="96233.31">18680 8347 793 0,'0'0'203'16,"0"0"-176"-16,-8-16-27 15,12 2 0-15,4-2 0 16,1 0 0-16,4 0 0 16,2 1 0-16,9 3 0 0,0 3 0 15,7 3 0-15,4 6 0 16,5 0 0-16,7 0 0 15,-1 8 0-15,-1 0 0 16,-6 5 0-16,-9 2 0 16,-10 9 0-16,-14 5 0 15,-12 6 0-15,-12 6 0 16,-11 0 0-16,2 4 0 16,-2-3 0-16,1-7 0 15,10-4 0-15,6-8 0 16,12-7 0-16,0-16 0 0,28 12 0 15,2-12 0 1,8-9 0-16,9 0 0 16,4-5 0-16,3-5 0 15,6-1-138-15,5 0-34 0,-5-6-17 16,3 4-4-16,-5-6-5 16</inkml:trace>
  <inkml:trace contextRef="#ctx0" brushRef="#br1" timeOffset="96764.56">20519 8193 594 0,'-18'7'195'0,"-6"-7"3"16,4 0-162-16,6 4-36 16,1-4 0-16,13 0 0 15,0 0 0-15,0 0 0 16,0 0 0-16,15 0 0 16,12-7 0-16,5 2 0 15,2-1 0-15,3 0 0 16,3 2 0-16,1 0 0 15,-3 4 0-15,-8 0 0 16,-5 0 0-16,-9 9 0 0,-8 5 0 16,-8 3 0-16,-8 6 0 15,-6 3 0-15,-2 4 0 16,-3 1 0-16,1 3 0 16,-1-1 0-16,8-2 0 15,11-1 0-15,9-4 0 16,4-1 0-16,9-2 0 15,4-2 0-15,-2-2 0 16,-2-2 0-16,-3 1 0 16,-7-2 0-16,-12 2 0 15,-9 1 0-15,-11-1 0 16,-5-2 0-16,-6 1-53 0,-4-4-94 16,-3-10-34-16,7-3-13 15,2-15-2-15,16-3-2 16</inkml:trace>
  <inkml:trace contextRef="#ctx0" brushRef="#br1" timeOffset="97123.98">21937 8206 746 0,'3'18'189'0,"-7"0"-101"0,-6 5-88 15,-2 3 0 1,-5 5 0-16,-2 3 0 0,-2 2 0 16,0 2 0-16,5-3 0 15,-2-2 0-15,7-6 0 16,2-3 0-16,9-2 0 15,5-5 0-15,6-4 0 16,7-6 0-16,9-2 0 16,3-5 0-16,5-5 0 15,0-4-49-15,3-8-102 16,-3-1-17-16,-6-8-1 16,-1 1-3-16,-11-6-3 15</inkml:trace>
  <inkml:trace contextRef="#ctx0" brushRef="#br1" timeOffset="97311.43">22207 8285 753 0,'9'28'177'0,"-9"5"-84"16,0 5-93-16,-4 8 0 15,-1 5 0-15,-2 3 0 16,-3 0 0-16,-6-4-12 15,5-1-121-15,2-8-34 16,-1-12-12-16,10-5-12 16,0-24-1-16,20 0 43 0</inkml:trace>
  <inkml:trace contextRef="#ctx0" brushRef="#br1" timeOffset="98108.31">23608 8250 74 0,'21'-6'46'16,"-5"-2"-11"-16,0 0 32 15,-16 8 46-15,16-16 11 0,-16 16 6 16,16-15-4-16,-4 12-8 16,-1-3-18-16,5 6-18 15,-5-3-74-15,5 3-8 16,-2 0 0-16,-1 0 0 16,-1 0 0-16,-12 0 0 15,12 8 0-15,-12-8 0 16,0 0 0-16,-7 13 0 15,-6-6 0-15,-5 1 0 16,-7 2 0-16,-2-1 0 16,-6 2 0-16,-2-1 0 15,1-2 0-15,2 0 0 16,5-3 0-16,4 1 0 0,6-6 0 16,5 4 0-16,12-4 0 15,-14 3 0-15,14-3 0 16,0 0 0-16,-5 18 0 15,0-7 0-15,1 5 0 16,-1 2 0-16,-2 5 0 16,0 1 0-16,1 0 0 15,1-2 0-15,0-1 0 16,5-5 0-16,0-4 0 16,0-12 0-16,0 13 0 15,0-13 0-15,21-6 0 16,-5-1 0-16,4-1 0 15,0-2 0-15,8 2 0 16,1 0 0-16,3 3 0 0,2 5 0 16,-1 0 0-1,-1 5 0-15,0 8 0 0,1 1 0 16,-1 6 0-16,-2 0 0 16,-3 3 0-16,-4 0 0 15,-4 1 0-15,-9 0 0 16,-10-1 0-16,-14-1 0 15,-17 2 0-15,-15 0 0 16,-17 2 0-16,-8-1 0 16,-6 0 0-16,-6-4-47 15,7-5-124-15,8-1-25 0,6-15 2 16,18-10-6 0,8-19-1-16</inkml:trace>
  <inkml:trace contextRef="#ctx0" brushRef="#br1" timeOffset="111611.76">19379 9101 20 0,'14'13'51'0,"-14"-13"-12"16,21 13-75 0,-6-2-1-16,-2-2 24 15,-4 7 2-15,-2-3 3 16,-3 3 3-16,-4 2 5 0,-5 5 0 16</inkml:trace>
  <inkml:trace contextRef="#ctx0" brushRef="#br1" timeOffset="118127.38">14924 9653 570 0,'4'-11'192'0,"-4"11"-21"16,0 0-81-1,0 0-90-15,0 0 0 0,0 0 0 16,0 0 0-16,0 0 0 16,0 0 0-16,0 0 0 15,0 0 0-15,-4 14 0 16,1-1 0-16,-5 5 0 16,0 7 0-16,3 3 0 15,-2 1 0-15,3 6 0 16,4 0 0-16,0 0 0 15,0-2 0-15,7-5 0 16,5-2 0-16,2-4 0 16,1-4 0-16,4-2 0 15,2-5 0-15,-2-5 0 0,2-3 0 16,0-8-90-16,-7-11-86 16,7-6-7-16,-7-12-7 15,3-5-2-15</inkml:trace>
  <inkml:trace contextRef="#ctx0" brushRef="#br1" timeOffset="118361.76">15059 9388 717 0,'0'0'201'15,"-18"-14"-96"-15,18 14-105 16,-11-10 0-16,11 10 0 0,0 0 0 15,0 0 0-15,0 0 0 16,18-6 0-16,-18 6 0 16,23 0 0-16,-11 0-76 15,7 0-81-15,3 7-24 16,0-3-6-16,4 8-5 16,-3-3 1-16</inkml:trace>
  <inkml:trace contextRef="#ctx0" brushRef="#br1" timeOffset="118611.76">15295 9764 431 0,'0'0'183'0,"20"3"-29"15,-7-3-41-15,5 0-13 16,2 4-58-16,-3-4-42 15,6 0 0-15,-4-5 0 16,1 5 0-16,-2-3 0 16,-5 0 0-16,2 3-95 15,-1 0-59-15,-14 0-21 16,17-4-3-16,-17 4-4 16,0 0 0-16</inkml:trace>
  <inkml:trace contextRef="#ctx0" brushRef="#br1" timeOffset="118830.56">15337 10049 451 0,'12'0'184'16,"9"0"-9"-16,-3 0-48 15,0 0-41-15,1 0-86 16,0 0 0-16,-2 0 0 15,-1 7-57-15,-5-3-79 16,-11-4-34-16,20 6-9 16,-20-6 1-16,17 0-5 15,-17 0 63-15</inkml:trace>
  <inkml:trace contextRef="#ctx0" brushRef="#br1" timeOffset="119314.9">15766 9690 619 0,'0'0'188'0,"0"0"-12"15,0 0-136-15,-15-5-40 16,15 5 0-16,-13 14 0 16,5-3 0-16,2 5 0 15,1 4 0-15,-3 2 0 0,4 3 0 16,0 1 0 0,4 0 0-16,0 1 0 0,0-3 0 15,11-3 0-15,-1-4 0 16,4-5 0-16,4-2 0 15,6-10 0-15,1 0 0 16,2-10 0-16,-1-2 0 16,2-7 0-16,-5-3 0 15,-5-6 0-15,-6-1 0 16,-9-1 0-16,-3 3 0 0,-10-1 0 16,-4 6 0-1,-4 1 0-15,-3 7 0 0,-1 5 0 16,-3 6 0-1,4 3-150-15,4 4-27 16,-2 0-11-16,19-4-3 16,-13 11-4-16</inkml:trace>
  <inkml:trace contextRef="#ctx0" brushRef="#br1" timeOffset="119846.13">17967 9424 654 0,'0'0'189'0,"0"0"-12"16,0 13-174-16,-4 6-3 16,0 8 0-16,2 9 0 15,-3 9 0-15,1 8 0 16,1 9 0-16,-2 7 0 16,2 1 0-16,-1-2 0 15,-2-3 0-15,4-5 0 16,-1-9 0-16,3-8 0 15,-5-13 0-15,5-9 0 16,0-11 0-16,0-10 0 16,0 0-104-16,-10-31-59 15,8 2-16-15,-9-18-1 16,2-6 0-16,-2-16-2 0</inkml:trace>
  <inkml:trace contextRef="#ctx0" brushRef="#br1" timeOffset="120158.63">17816 9496 517 0,'0'0'188'16,"-11"-10"-28"-16,11 10-34 15,0-11-94-15,0 11-32 16,6-15 0-16,1 4 0 16,3-5 0-16,3 0 0 0,4-4 0 15,0-1 0 1,5-1 0-16,1-3 0 15,3 0 0-15,-2 0 0 16,1 2 0-16,-3 2 0 16,-3 5 0-16,-1 6 0 0,-5 10 0 15,-2 7 0-15,0 12 0 16,-3 11 0-16,-1 11 0 16,0 8 0-16,4 8-8 15,-1 5-131-15,1-3-32 16,5 0-6-16,-5-10-5 15,4-1-3-15</inkml:trace>
  <inkml:trace contextRef="#ctx0" brushRef="#br1" timeOffset="120689.88">17597 10599 500 0,'0'0'181'0,"0"-13"-1"0,0 13-60 15,0 0-78 1,0 0-42-16,0 0 0 0,2 12 0 16,-2-12 0-16,18 19 0 15,-2-4 0-15,4 3 0 16,5 4 0-16,1 2 0 16,3 5 0-16,-4 0 0 15,2 3 0-15,-9 0 0 16,-4 1 0-16,-10 0 0 15,-4 2 0-15,-11 1 0 16,-7-2 0-16,-3-5 0 16,-3-4 0-16,-1-5 0 15,-3-9 0-15,5-11 0 16,1-5 0-16,4-9 0 16,6-8 0-16,2-4 0 0,3-3 0 15,2-6 0-15,-6-3-10 16,9-1-166-16,2 2-1 15,-7-4-4-15,4 6 1 16,-8-7-7-16</inkml:trace>
  <inkml:trace contextRef="#ctx0" brushRef="#br1" timeOffset="120861.75">17298 10424 776 0,'0'0'180'0,"4"-14"-113"15,-4 14-236-15,14-13-9 0,-6 2-4 16,11 3-1-16,2-8-4 16</inkml:trace>
  <inkml:trace contextRef="#ctx0" brushRef="#br1" timeOffset="121580.5">22318 9264 580 0,'0'-10'181'0,"0"10"1"16,0 0-102-16,-11 30-80 16,11 2 0-16,-9 14 0 15,2 11 0-15,1 11 0 16,-3 13 0-16,-1 9 0 16,0 3 0-16,1-2 0 15,0-4 0-15,3-8 0 16,1-12 0-16,2-13 0 15,3-15 0-15,-4-18-11 16,4-21-126-16,0 0-39 16,0-17-1-16,-4-19-4 15,-7-19-1-15</inkml:trace>
  <inkml:trace contextRef="#ctx0" brushRef="#br1" timeOffset="121908.65">22132 9403 402 0,'0'0'169'15,"-10"9"-32"-15,10-9-24 16,0 0-9-16,5-15-22 16,-5 15-66-16,12-24-16 15,-4 6 0-15,3-5 0 16,-1-3 0-16,2-4 0 15,-1 1 0-15,-1 0 0 16,-2 5 0-16,-1 6 0 16,-1 5 0-16,-6 13 0 0,11-4 0 15,-1 16 0-15,2 8 0 16,3 10 0-16,6 6 0 16,10 13-58-16,6 9-101 15,-4 4-15-15,4 13-5 16,-8-2-1-16,-1 5-4 15</inkml:trace>
  <inkml:trace contextRef="#ctx0" brushRef="#br1" timeOffset="122393.01">22476 10146 574 0,'0'0'189'0,"-10"0"-6"16,10 0-106-16,0 0-77 15,0 0 0-15,0 0 0 16,0 0 0-16,15 15 0 16,-4-3 0-16,3 1 0 15,3 2 0-15,1 3 0 16,0 5 0-16,0 0 0 15,2 5 0-15,-1-1 0 16,-5 2 0-16,-2 1 0 0,-4 5 0 16,-8 2 0-16,-3 2 0 15,-13 0 0-15,-3-1 0 16,-9-1 0-16,-10-5 0 16,1-3 0-16,-2-9 0 15,4-9 0-15,2-11 0 16,6-4 0-16,6-13 0 15,11-7 0-15,10-6 0 16,15-5 0-16,5-2 0 16,8-1 0-16,9 2 0 15,0 1 0-15,6 6 0 16,-1 3 0-16,-3 3-51 16,-6 5-91-16,-4 6-29 0,-13-2-5 15,-5 3 0-15,-11-3-7 16</inkml:trace>
  <inkml:trace contextRef="#ctx0" brushRef="#br1" timeOffset="122596.13">22411 9728 571 0,'12'-7'172'16,"-12"7"-2"-16,9-15-173 0,-9 15-150 16,-22 5-18-1,-6 12 0-15,-31-1-4 0,-14 15-4 16</inkml:trace>
  <inkml:trace contextRef="#ctx0" brushRef="#br1" timeOffset="123189.88">14762 12306 683 0,'0'0'186'16,"0"0"-32"-16,0 22-154 15,-8 1 0-15,5 9 0 16,-5 8 0-16,3 5 0 16,-1 3 0-16,1 5 0 15,5 0 0-15,0-4 0 16,4-5 0-16,6-8 0 16,3-6 0-16,8-7 0 15,2-7 0-15,3-5 0 16,-1-11 0-16,1-5 0 15,1-3-138-15,-3-9-33 16,-6-8 2-16,-6-2-11 0,-8-13-1 16</inkml:trace>
  <inkml:trace contextRef="#ctx0" brushRef="#br1" timeOffset="123393.03">14798 12207 756 0,'-11'0'181'16,"11"0"-95"-16,0 0-86 15,0 0 0-15,0 0 0 16,0 0 0-16,0 0-17 0,12 10-101 16,-2-10-40-16,7 9-18 15,-4-5-7-15,7 7 1 16,-4-3-7-16</inkml:trace>
  <inkml:trace contextRef="#ctx0" brushRef="#br1" timeOffset="123643.01">15160 12566 603 0,'37'-15'182'0,"2"3"-36"16,7 2-54-16,-6 0-92 16,2 5 0-16,-5 5 0 15,-6 0 0-15,-7 5 0 32,-7-2-14-32,-6 7-122 0,-7 1-42 0,-4-1-2 15,-4 6-12-15,-10-1 7 16,0 6 47-16</inkml:trace>
  <inkml:trace contextRef="#ctx0" brushRef="#br1" timeOffset="123830.59">15290 12830 447 0,'24'11'188'15,"-11"-7"-15"-15,6-1-53 16,2 5-34-16,0-3-77 15,3 0-9-15,2-1 0 0,-3-4-53 16,-1-5-105-16,1 1-23 16,-10-10-3-16,5-5 0 15,-7-13 4-15</inkml:trace>
  <inkml:trace contextRef="#ctx0" brushRef="#br1" timeOffset="124064.88">15741 12321 507 0,'9'22'184'15,"-9"7"-10"1,-4 9-45-16,4 12-100 16,0 9-29-16,5 9 0 0,0 9 0 15,1 2 0-15,4 0 0 16,1-6 0-16,1-7 0 15,1-12 0-15,2-12-117 16,-2-10-60-16,-6-18-6 16,-7-14-4-16,13-10-4 15</inkml:trace>
  <inkml:trace contextRef="#ctx0" brushRef="#br1" timeOffset="128316.9">17628 12089 81 0,'0'0'67'16,"9"-14"-12"-16,-9 14 7 0,7-15 16 16,-7 15 19-1,7-12 14-15,-7 12-14 16,0 0 0-16,0-12-5 15,0 12-4-15,0 0-14 0,0 0-50 16,0 0-24-16,0 0 0 16,0 0 0-16,0 0 0 15,0 0 0-15,0 0 0 16,0 17 0-16,0-2 0 16,-2 7 0-16,2 13 0 15,-9 8 0-15,3 14 0 16,-2 10 0-16,-4 12 0 15,2 4 0-15,-6 2 0 16,5-1 0-16,1-4 0 16,2-4 0-16,3-8 0 0,5-8 0 15,0-10 0 1,0-10 0-16,0-7 0 0,0-6 0 16,1-10 0-16,-1-7 0 15,0-10 0-15,0 0 0 16,-1-22 0-16,1 2-64 15,-3-10-98-15,-4-9-19 16,7-6-3-16,-10-12 3 16,6-3-7-16</inkml:trace>
  <inkml:trace contextRef="#ctx0" brushRef="#br1" timeOffset="128801.24">17470 12145 299 0,'0'0'126'16,"0"0"-2"-16,-11 10-14 16,11-10-18-16,0 0-20 15,-6 13-4-15,6-13-13 16,0 0-11-16,0 0-11 15,0 0-33-15,0 0 0 16,13-9 0-16,-5-5 0 16,5-5 0-16,0-5 0 0,1-3 0 15,6-5 0-15,-1-5 0 16,2-1 0-16,-3 1 0 16,-1 4 0-16,-3 6 0 15,-3 3 0-15,-4 7 0 16,1 5 0-16,-8 12 0 15,0 0 0-15,13 0 0 16,-5 13 0-16,2 5 0 16,4 8 0-16,4 12 0 15,2 7 0-15,-1 7 0 16,1 2 0-16,1 2 0 16,-2-3 0-16,0-1 0 15,-1-9 0-15,-3-7 0 16,2-10-128-16,-5-7-43 15,1-3-3-15,-9-3-2 16,1 2-4-16,-12-4-5 0</inkml:trace>
  <inkml:trace contextRef="#ctx0" brushRef="#br1" timeOffset="130030.42">17732 13225 401 0,'4'-11'193'0,"-4"11"-38"16,-3-14-38-16,3 14-13 15,0 0-51-15,3 19-53 16,3 0 0-16,0 8 0 16,4 9 0-16,3 7 0 15,2 4 0-15,-1 8 0 16,4 2 0-16,-5 1 0 15,-1-1 0-15,-4-4 0 16,-6-6 0-16,-2-6 0 16,-4-4 0-16,-4-8 0 15,-8-7 0-15,1-7 0 16,-6-7 0-16,2-8 0 16,-1-4 0-16,-1-8 0 15,4-6 0-15,2-4 0 0,4-4 0 16,3-3 0-16,8 1 0 15,0-3 0-15,11 1 0 16,3-2 0-16,8 1 0 16,4 1 0-16,5 5 0 15,0 2 0-15,-1 4 0 16,-3 5 0-16,-3 7-50 16,-6 1-66-16,-7 2-42 15,-11 4-22-15,0 0-12 16,0 0 0-16,-17-4 57 15</inkml:trace>
  <inkml:trace contextRef="#ctx0" brushRef="#br1" timeOffset="130186.72">17676 13168 735 0,'10'-19'172'15,"-10"19"-106"-15,14-18-227 16,-10 5-32-16,7 6-5 16,0-10 12-16,11 6-2 15</inkml:trace>
  <inkml:trace contextRef="#ctx0" brushRef="#br1" timeOffset="131874.19">20680 12365 51 0,'0'0'52'16,"-5"-17"0"-16,5 17 13 15,-9-18 21-15,6 6 37 16,3 12-2-16,-8-14-2 16,8 14-7-16,0 0-12 15,0 0-12-15,-8-11-34 16,8 11-54-16,0 0 0 0,0 15 0 15,0-15 0 1,0 22 0-16,-2-4 0 0,2 6 0 16,0 9 0-16,-5 8 0 15,5 11 0-15,-6 11 0 16,4 8 0-16,-2 5 0 16,0 4 0-16,4 0 0 15,-4-3 0-15,4-5 0 16,0-7 0-16,0-8 0 15,0-8 0-15,4-8 0 16,-4-8 0-16,5-8 0 16,-5-7 0-16,5-7 0 0,-5-11-46 15,0 0-73-15,1-18-30 16,-1-5-31-16,-2-12-1 16,2-7-4-16,-12-13 22 15</inkml:trace>
  <inkml:trace contextRef="#ctx0" brushRef="#br1" timeOffset="132311.73">20497 12419 476 0,'0'0'158'0,"0"0"-24"16,0 0-20-16,0 0-18 16,-3-14-51-16,3 14-45 15,16-19 0-15,-3 4 0 16,1-5 0-16,1-2 0 16,2-4 0-16,0-2 0 15,-2 0 0-15,-1 3 0 16,-3 1 0-16,-2 2 0 15,2 3 0-15,-3 5 0 16,-4 3 0-16,2 0 0 16,-6 11 0-16,0 0 0 15,0 0 0-15,13 0 0 16,-13 0 0-16,19 20 0 0,-3-2 0 16,5 7 0-16,6 5 0 15,4 4 0-15,3 5 0 16,-1 3 0-16,0 5-51 15,-3 0-112-15,-9-7-20 16,0 1-5-16,-11-10 0 16,1 1-4-16</inkml:trace>
  <inkml:trace contextRef="#ctx0" brushRef="#br1" timeOffset="133030.41">20942 13503 494 0,'-18'-9'192'0,"18"9"-23"16,0 0-45-16,-13 0-80 16,13 0-44-16,11 7 0 15,-11-7 0-15,21 21 0 16,-2-6 0-16,0 7 0 16,2 2 0-16,2 6 0 15,1 1 0-15,-1 5 0 16,-2 2 0-16,0 1 0 15,-2 0 0-15,-7 1 0 16,-3 1 0-16,-7-2 0 0,-4-3 0 16,-8-5 0-16,-1-3 0 15,-9-8 0 1,-2-8 0-16,-1-7 0 16,-4-12 0-16,3-5 0 15,2-8 0-15,2-5 0 0,5-4 0 16,0-2 0-16,10 0 0 15,5 0 0-15,2 4 0 16,9 1 0-16,2 2 0 16,6 3 0-16,2 3 0 15,0 2 0-15,1 4-2 16,2 0 1-16,-2-1-48 16,2 6-61-16,-7-3-37 0,-1-1-29 15,-2 3-3 1,-8-5-2-16,-2 2 3 0</inkml:trace>
  <inkml:trace contextRef="#ctx0" brushRef="#br1" timeOffset="133233.54">20858 13372 746 0,'-5'-18'194'0,"5"8"-111"16,0 10-83-16,-6-12-23 15,6 12-145-15,0 0-25 0,-6 13 3 16,6-13-9-16,0 24-5 16</inkml:trace>
  <inkml:trace contextRef="#ctx0" brushRef="#br1" timeOffset="160254.59">2850 6716 398 0,'-10'-11'170'0,"-2"2"-11"16,2-1-30-16,10 10-15 15,-16-8-61-15,16 8-53 16,0 0 0-16,-13 0 0 16,13 0 0-16,-10 6 0 15,1 6 0-15,-3 3 0 16,-6 10 0-16,-3 6 0 16,-8 9 0-16,-6 8 0 15,-4 7 0-15,-4 6 0 16,-6 9 0-16,3 5 0 15,-4 7 0-15,4 3 0 16,0 6 0-16,7 3 0 0,4 8 0 16,6 2 0-16,3 5 0 15,9-2 0-15,7 2 0 16,5-2 0-16,5-1 0 16,11-3 0-16,6-4 0 15,2-7 0-15,6-6 0 16,4-8 0-16,3-7 0 15,1-8 0-15,1-7 0 16,2-11 0-16,-2-11 0 16,-5-9 0-16,-2-9 0 0,-4-7 0 15,-3-9 0-15,-3-15 0 16,-3-5 0 0,-3-8 0-16,-1-5 0 15,-4-4 0-15,0-2 0 0,-2-1 0 16,-4 3 0-16,0 4 0 15,0 8 0-15,-4 4 0 16,-2 9 0-16,6 12 0 16,-12-12 0-16,12 12 0 15,0 0 0-15,-6 16 0 16,9-2 0-16,4 3 0 16,3 5 0-16,1 3 0 15,4 4 0-15,-1 3 0 0,2 2 0 16,-4 0 0-1,-1 0 0-15,-4 0 0 0,-7-4 0 16,-8 1 0-16,-6-1 0 16,-10-3 0-16,-7-4 0 15,-5-4 0-15,0-6 0 16,-6-13-137-16,3-7-42 16,13-8-2-16,7-15-2 15,11-5-2-15,16-12 27 16</inkml:trace>
  <inkml:trace contextRef="#ctx0" brushRef="#br1" timeOffset="160801.51">3171 8120 536 0,'0'0'180'0,"0"0"-35"16,0 0-18-16,0 0-92 16,-4 17-35-16,8-4 0 15,2 5 0-15,3 7 0 0,0 7 0 16,0 4 0-16,4 6 0 16,-2 4 0-16,-1 0 0 15,-2-3 0-15,-2-7-6 16,-2-10-159-1,-1-5-18-15,-3-21-3 0,0 0 1 16,-10-18-3-16</inkml:trace>
  <inkml:trace contextRef="#ctx0" brushRef="#br1" timeOffset="161020.25">3087 7891 714 0,'0'-12'187'0,"0"12"-65"0,-4-13-122 16,4 13 0-16,0 0 0 15,11 0 0-15,2 6-33 16,1 3-73-16,7 3-27 16,5 6-34-16,1 3-12 15,5 10-3-15,-1 1 0 16,3 11 141-16</inkml:trace>
  <inkml:trace contextRef="#ctx0" brushRef="#br1" timeOffset="161504.54">3459 8399 49 0,'2'14'70'0,"5"-2"-8"16,-7-12 0-16,0 0 61 0,0 0-7 15,7-18-1-15,-7-3-3 16,-4-7 4-16,4-2-10 15,-5-6-14-15,5 3-92 16,0-1 0-16,0 4 0 16,0 7 0-16,4 9 0 15,-4 14 0-15,11-4 0 16,0 13 0-16,0 8 0 16,1 6 0-16,2 5 0 15,1-1 0-15,-2 1 0 16,0-3 0-16,-1-2 0 15,-3-6 0-15,-2-7 0 16,-7-10 0-16,12 0 0 0,-12 0 0 16,8-19 0-1,-8-1 0-15,5-1 0 0,-5-4 0 16,6 0 0-16,-3 0 0 16,0 2 0-16,1 3 0 15,2 7 0-15,-6 13 0 16,0 0 0-16,13-5 0 15,-13 5 0-15,13 24 0 16,-7-5 0-16,-1 2 0 16,3 1 0-16,0-1 0 15,0 0 0-15,2 0-27 16,-2-8-94-16,-8-13-40 16,19 14-10-16,-9-14-6 15,5-7 4-15,-3-5-1 16</inkml:trace>
  <inkml:trace contextRef="#ctx0" brushRef="#br1" timeOffset="162004.57">3969 8167 418 0,'12'19'152'0,"2"7"-12"16,2 1-22-16,5 8-12 15,-1 1-22-15,5 5-79 16,-2 1-5-16,1 3 0 16,0-5 0-16,-5-1 0 15,-5-3 0-15,-4-6 0 0,-2-3 0 16,-5-6 0-16,-3-9 0 16,0-12 0-16,0 0 0 15,-20-14 0 1,7-14 0-16,-6-13 0 0,-2-12 0 15,1-9 0-15,1-9 0 16,3-2 0-16,1 0 0 16,8 3 0-16,7 8 0 15,2 11 0-15,8 10 0 16,2 7 0-16,3 10 0 16,1 4 0-16,4 8 0 15,2 4 0-15,-1 8 0 0,0 0 0 16,1 10 0-1,0 3 0-15,-3 10 0 0,-6 4 0 16,-5 5 0-16,-8 5 0 16,-9 2 0-16,-6 4 0 15,-7 1 0-15,-6-5 0 16,-4-2-75-16,-2-4-96 16,-5-13-9-16,7-1-3 15,-8-12-7-15,6 0 7 16</inkml:trace>
  <inkml:trace contextRef="#ctx0" brushRef="#br1" timeOffset="162285.81">3470 8665 759 0,'-9'11'189'0,"9"-11"-114"15,13-9-75-15,2 1 0 16,9-2 0-16,8-2 0 16,14 1 0-16,10-4 0 15,10 4 0-15,6-2 0 16,6 2 0-16,-4 3 0 16,0 1 0-16,-9 3 0 15,-12-4-94-15,-9 3-67 16,-10 1-12-16,-19 0-2 15,-15 4-3-15,0 0-2 16</inkml:trace>
  <inkml:trace contextRef="#ctx0" brushRef="#br1" timeOffset="162520.19">3565 8865 494 0,'17'10'188'0,"24"-20"1"15,19-7-98-15,24 0-41 16,12-5-39-16,16 2-11 16,9-2 0-16,0 1 0 15,-9 4 0-15,-15 5 0 16,-15 4 0-16,-20 2 0 16,-17 6 0-16,-21 6-155 15,-24-6-26-15,-7 19-9 0,-25-5 0 16,-10 12-3-16</inkml:trace>
  <inkml:trace contextRef="#ctx0" brushRef="#br1" timeOffset="163883.84">4614 7921 189 0,'0'-14'110'0,"0"14"-18"0,0 0-17 16,0 0-16-16,0 0-11 15,0 0 33-15,0 0-4 16,0 0-4-16,0 13-1 16,0-13-7-16,0 0-12 15,0 0-24-15,0 0-29 16,0 0-9-16,0 0-95 16,10-17-38-16,-10 17-29 15,12-14-7-15,-12 14-2 16,0 0-7-16</inkml:trace>
  <inkml:trace contextRef="#ctx0" brushRef="#br1" timeOffset="164800.1">4605 7940 359 0,'0'0'129'0,"0"0"-13"16,0 0-17-16,0 0-22 15,0 0-21 1,12 18-15-16,-2-6-5 16,1 4 2-16,5 2-6 15,4 4-7-15,-1 2-10 0,1 5-15 16,0-1 0-16,-3 2 0 16,-3-2 0-16,-2-1 0 15,-7-4 0-15,-1-1 0 16,-4-6 0-16,0-2 0 15,0-14 0-15,0 0 0 16,-13 3 0-16,13-3 0 16,-16-27 0-16,9 1 0 15,1-6 0-15,4-6 0 16,2-2 0-16,0 3 0 0,4 0 0 16,6 2 0-16,2 5 0 15,6 3 0-15,2 9-98 16,3 4-47-1,4 2-32-15,2 4-5 0,2-2-2 16,5 6 2-16</inkml:trace>
  <inkml:trace contextRef="#ctx0" brushRef="#br1" timeOffset="165099.24">5117 7843 410 0,'-4'15'165'0,"-4"-2"-20"15,-2 12-18-15,-4 1-18 16,2 9-42-16,-6 0-67 15,6 5 0-15,2 0 0 16,1-2 0-16,9-5 0 16,12-7 0-16,6-10 0 15,6-7 0-15,7-9 0 16,3-7 0-16,0-6 0 16,0-4 0-16,-9-4 0 15,-4-4 0-15,-10-4 0 16,-5 2 0-16,-12 0 0 0,-4 4 0 15,-4 1 0-15,-4 6 0 16,-2 3 0-16,-2 7 0 16,7 6-103-16,-2 6-69 15,5-6-10-15,12 0-4 16,0 0-2-16,0 0-1 16</inkml:trace>
  <inkml:trace contextRef="#ctx0" brushRef="#br1" timeOffset="166411.74">5465 7831 266 0,'17'21'173'0,"-5"5"-18"0,-1 7-20 16,0 9-14-16,-1-2-22 16,3 8-31-16,-4-6-62 15,4-1-6-15,-4-8 0 16,-1-7 0-16,-1-6 0 15,0-9 0-15,-7-11 0 16,0 0 0-16,0 0 0 16,0 0 0-16,3-22 0 15,-3-1 0-15,0-7 0 16,0-4 0-16,7-7 0 16,0 1 0-16,1 2 0 15,4 6 0-15,5 5 0 16,1 10 0-16,4 9 0 0,1 8 0 15,-1 7 0-15,7 1 0 16,1 1 0-16,1-2 0 16,-4-7 0-1,3 0 0-15,-7 0 0 0,-1-8 0 16,-5-1 0-16,-6-1 0 16,-7-3 0-16,-4-2 0 15,-4 4 0-15,-6 0 0 16,-1 1 0-16,-3 6 0 15,-2 4 0-15,-1 9 0 16,2 6 0-16,-3 7 0 16,6 5 0-16,1 6 0 15,2 2 0-15,6 4 0 0,6-1 0 16,7-3 0-16,6-4 0 16,4-3 0-16,5-6 0 15,-2-6 0-15,5-7 0 16,-3-4 0-16,-2-9 0 15,-3-4 0-15,-1-7 0 16,-2-4 0-16,-9-5 0 16,5-1 0-16,-7 1 0 15,3 4 0-15,-5 2 0 16,2 6 0-16,-6 12 0 16,0 0 0-16,12 13 0 15,-5 4 0-15,-3 4 0 16,1-1 0-16,0 0 0 15,3-3 0-15,-3-4 0 16,3-2 0-16,-8-11 0 0,12 6 0 16,-12-6 0-16,13-12 0 15,-6 1 0-15,0-3 0 16,-2-2 0-16,4 0 0 16,-2 0 0-16,-3 0 0 15,4 2 0-15,-5 2 0 16,-3 12 0-16,8-10 0 15,-8 10 0-15,0 0 0 16,10 8 0-16,-10-8 0 16,12 19 0-16,-2-8 0 15,3 0 0-15,7-1 0 16,2-3 0-16,6-3 0 16,-2-4 0-16,2 0 0 15,-4 0 0-15,-1-3 0 0,-4-1 0 16,-6 4 0-16,-13 0 0 15,15-6 0-15,-15 6 0 16,0 0 0-16,0-19 0 16,0 7 0-16,0-2 0 15,-6-1 0-15,6 0 0 16,0 0 0-16,-2 2 0 16,2 3 0-16,0 10 0 15,0 0 0-15,-3-10 0 16,3 10 0-16,0 0 0 15,0 0 0-15,-11 0 0 0,11 0 0 16,0 0 0-16,0 0 0 16,-10-6 0-16,10 6 0 15,0 0 0 1,0 0 0-16,0 0 0 0,0 0 0 16,0 0 0-16,0 0 0 15,0 0 0-15,0 0 0 16,0 0 0-16,0 0 0 15,0 0 0-15,0 0 0 16,0 0 0-16,0 0 0 16,0 0 0-16,0 0 0 15,0 0 0-15,0 0 0 16,0 0 0-16,0 11-32 0,0-11-101 16,0 0-33-1,0 11-4-15,0-11-3 0,-14 10-2 16,3 0 1-16</inkml:trace>
  <inkml:trace contextRef="#ctx0" brushRef="#br1" timeOffset="168411.8">6591 8028 239 0,'0'0'154'0,"6"-11"-4"15,-6 11-11-15,0 0-13 16,-7-15-21-16,7 15-15 0,-5-11-70 16,5 11-20-16,0 0 0 15,-13-6 0-15,13 6 0 16,0 0 0-16,-14 12 0 16,5-2 0-16,5 4 0 15,-4 1 0-15,3 2 0 16,-1 0 0-16,6 2 0 15,-2 0 0-15,2-1 0 16,8-1 0-16,3-3 0 16,2-1 0-16,7-2 0 15,2-3 0-15,0-2 0 16,1-2 0-16,0-4 0 16,-2 0 0-16,-1-9 0 15,-1 1 0-15,-8-2 0 16,-1-2 0-16,-2-3 0 0,-3 1 0 15,-1 1 0-15,0 1 0 16,-4 12 0-16,2-17 0 16,-2 17 0-16,0 0 0 15,0 0 0-15,0 0 0 16,0 0 0-16,0 0 0 16,13 11 0-16,-13-11 0 15,16 18 0-15,-16-18 0 16,21 15 0-16,-11-9 0 15,1-1 0-15,0-5 0 0,-1 0 0 16,0 0 0 0,-10 0 0-16,17-20 0 0,-9 7 0 15,4-3 0-15,-2-3 0 16,-1 1 0 0,1 1 0-16,-2 2 0 0,-3 5 0 15,-5 10 0-15,10-9 0 16,-10 9 0-16,11 14 0 15,-5-3 0-15,0 2 0 16,4-1 0-16,7 1 0 16,0-4 0-16,2-2 0 15,3-4 0-15,-1-3 0 16,-1-7 0-16,0-2 0 0,-4-6 0 16,-2-7 0-1,-5-4 0-15,-5-11 0 0,1-5 0 16,-5-10 0-16,-5-5 0 15,3-2 0-15,-4 0 0 16,1 1 0-16,-2 4 0 16,-3 7 0-16,4 6 0 15,-2 11 0-15,0 7 0 16,0 7 0-16,2 5 0 16,6 11 0-16,-10-6 0 15,10 6 0-15,-9 21 0 16,9 1 0-16,0 12 0 15,5 9 0-15,0 10 0 16,2 10 0-16,-1 8 0 16,4 3 0-16,0-1 0 0,1 1 0 15,0-7 0-15,-1-8 0 16,-2-7 0-16,-4-6 0 16,-4-13-7-16,0-7-134 15,0-10-27-15,0-16-1 16,0 0-5-16,-15-24 2 15</inkml:trace>
  <inkml:trace contextRef="#ctx0" brushRef="#br1" timeOffset="168599.24">6989 7786 602 0,'-10'-21'181'0,"10"9"1"15,13 4-124-15,9 3-58 16,12 5 0-16,18 0 0 15,11 0 0-15,10 6 0 0,4-6-125 16,5 0-41-16,0-3-8 16,-14-5-5-16,-8 0 5 15,-25-5-9-15</inkml:trace>
  <inkml:trace contextRef="#ctx0" brushRef="#br1" timeOffset="180009.22">2418 11994 381 0,'0'0'166'0,"-22"0"-18"0,11 0-19 16,0 0-13-16,-3 0-33 15,4 0-83-15,-7 4 0 16,6 2 0-16,11-6 0 15,-17 17 0-15,13-7 0 16,4-10 0-16,9 19 0 16,4-11 0-16,7-5 0 15,8-3 0-15,6-8 0 16,4-2 0-16,1-5 0 16,1-3 0-16,-5-5 0 15,-1 0 0-15,-5-1 0 16,-9-2 0-16,-9 1 0 15,-3-2 0-15,-8 2 0 0,-10 0 0 16,-2 0 0 0,-7 3 0-16,-2 4 0 0,-5 1 0 15,-1 7 0-15,-1 2 0 16,3 8 0-16,-2 5 0 16,3 5 0-16,2 9 0 15,4 7 0-15,4 7 0 16,2 13 0-16,3 11 0 15,6 11 0-15,3 11 0 16,0 7 0-16,4 3 0 16,2 0 0-16,-3-2 0 15,2-6 0-15,-5-10 0 16,0-8 0-16,-5-13-33 16,1-10-138-16,-4-5-13 15,-7-16-18-15,0-2-1 0,-6-17 3 16</inkml:trace>
  <inkml:trace contextRef="#ctx0" brushRef="#br1" timeOffset="180477.97">2158 12615 707 0,'16'-17'197'15,"1"-1"-78"-15,6-2-119 16,10-1 0-16,6 1 0 0,5 3 0 15,1 3 0 1,4-1 0-16,2 7-65 16,-5-5-23-16,3 1-13 0,-9-6-9 15,5 2 0-15,-10-7-1 16,-1 0 13-16,-7 0 46 16,-8-1 61-16,-1 5 76 15,-10 1 15-15,-8 18 8 16,7-16-1-16,-7 16 0 15,-10 8 1-15,2 7-8 16,-7 5-89-16,2 7-11 16,-2 7 0-16,-1 3 0 15,1 5 0-15,5-2 0 0,2-1 0 16,2-4 0-16,6-8 0 16,5-6 0-16,4-8 0 15,4-6 0-15,5-7 0 16,3-9 0-16,-2-4 0 15,2-3 0-15,-1-4 0 16,-3-6 0-16,-5-2 0 16,-4-2 0-16,-8 1 0 15,0-4 0-15,-4 5-116 16,0 0-63-16,-6 1-8 16,7 5 0-16,-4-2-2 15</inkml:trace>
  <inkml:trace contextRef="#ctx0" brushRef="#br1" timeOffset="180759.22">3034 12223 411 0,'34'13'187'0,"-7"1"-4"16,-5 3-62-16,-3 8-26 16,-10-1-69-16,-5 3-26 15,-11-1 0-15,1 0 0 16,-7-6 0-16,3-5 0 15,-2-8 0-15,12-7 0 16,-12-16 0-16,12-6 0 16,4-8 0-16,2-6 0 15,4-4 0-15,2-3 0 16,4 1 0-16,0-1 0 16,8 7-135-16,1 8-47 15,0 2-2-15,4 8-6 0,-3-2 3 16</inkml:trace>
  <inkml:trace contextRef="#ctx0" brushRef="#br1" timeOffset="181149.84">4095 12057 586 0,'0'0'199'0,"-17"18"0"15,5-7-160-15,2 11-39 16,0 6 0-16,-2 7 0 15,4 4 0-15,0 4 0 16,2-4 0-16,6-1 0 16,5-4 0-16,6-5 0 15,6-9 0-15,4-8 0 16,8-9 0-16,3-6 0 16,6-4-11-16,-4-11-116 15,1-6-45-15,-1-1-10 16,-6-8-5-16,-4 1-2 0,-14-6 34 15</inkml:trace>
  <inkml:trace contextRef="#ctx0" brushRef="#br1" timeOffset="181337.34">4124 11885 748 0,'0'0'187'0,"0"0"-99"15,0 0-88-15,0 0-69 16,0 0-42-16,0 11-22 16,0-11-25-16,22 9-22 0,-1-1-4 15,-1-4 3-15,12 11 174 16</inkml:trace>
  <inkml:trace contextRef="#ctx0" brushRef="#br1" timeOffset="181696.74">4669 12381 426 0,'-15'-9'202'0,"15"9"-17"15,-15-9-50-15,15 9-60 16,-3-10-75-16,3 10 0 16,23-9 0-16,-3 5 0 15,8 0 0-15,10-2 0 16,9 0 0-16,9-1 0 16,2 1 0-16,2-1 0 15,-2 1 0-15,-2 0 0 16,-9 3 0-16,-7-1 0 15,-10 4 0-15,-9-4 0 16,-10-1-17-16,-11 5-150 16,0 0-15-16,0-14-12 15,0 14 1-15,-27-14-2 16</inkml:trace>
  <inkml:trace contextRef="#ctx0" brushRef="#br1" timeOffset="182009.21">4850 12116 720 0,'0'0'193'16,"0"0"-83"-16,0 0-110 16,-22 9 0-16,2 7 0 15,-6 3 0-15,-7 6 0 16,-6 1 0-16,-2 2 0 15,0 0 0-15,5-2 0 16,5-2 0-16,12-1 0 16,7-3 0-16,12-6 0 0,11 0 0 15,7-4 0-15,12-2 0 16,9-3 0-16,7 3 0 16,4-8-141-16,4 0-40 15,7 0-7-15,-8-15-13 16,3 5 1-16</inkml:trace>
  <inkml:trace contextRef="#ctx0" brushRef="#br1" timeOffset="182431.15">5952 12020 756 0,'-11'8'198'0,"-8"1"-129"15,-3 4-69-15,0 3 0 16,-1 6 0-16,1 4 0 16,1 2 0-16,2 1 0 15,6 1 0-15,5-2 0 16,8-3 0-16,2-6 0 0,13-6 0 15,4-5 0 1,10-8 0-16,8-7 0 0,2-6 0 16,8-5 0-16,-4-8 0 15,-2-3 0-15,-6-4 0 16,-9-2 0-16,-8-1 0 16,-12 2 0-16,-11 3 0 15,-6 5 0-15,-10 5 0 16,-4 6 0-16,-5 9 0 15,-2 6-155-15,-2 5-24 16,5 6-13-16,-1-2-8 16,14 6-5-16</inkml:trace>
  <inkml:trace contextRef="#ctx0" brushRef="#br1" timeOffset="182868.59">6972 11772 648 0,'13'-25'195'16,"5"5"-15"-16,-7 8-180 15,-1 1 0-15,-10 11 0 16,12-10 0-16,-12 10 0 16,0 10 0-16,-4 4 0 15,-3 7 0-15,-2 6 0 0,-1 8 0 16,-2 8 0-16,-1 7 0 16,-3 5 0-16,2 1 0 15,2-3 0-15,2-6 0 16,7-4 0-16,7-7 0 15,12-9 0-15,8-10 0 16,9-6 0-16,7-8 0 16,4-3 0-16,7-8 0 15,-4-4 0-15,-1-2-27 16,-8-5-117-16,-10-6-29 16,-6 3-9-16,-19-5-1 15,-3 7-3-15</inkml:trace>
  <inkml:trace contextRef="#ctx0" brushRef="#br1" timeOffset="183056.09">6836 11922 783 0,'15'-15'192'15,"5"-1"-144"-15,4-1-48 16,9 1 0-16,0-5-39 15,10 5-106-15,0 0-28 16,-2 2-11-16,3 6-6 16,-4-2-7-16</inkml:trace>
  <inkml:trace contextRef="#ctx0" brushRef="#br1" timeOffset="183384.27">7406 11965 654 0,'-12'36'192'0,"3"1"-57"15,5 1-93-15,-1-9-42 16,12-1 0-16,2-9 0 16,13-7 0-16,6-12 0 15,10-12 0-15,6-6 0 0,-1-4 0 16,-2-4 0-16,0-2 0 15,-13-2 0 1,-11 2 0-16,-11 2 0 0,-14 7 0 16,-13 4 0-16,-10 4 0 15,-2 5 0-15,-4 6 0 16,5 0-6-16,1 10-150 16,5-3-23-16,14 3-7 15,2-3 2-15,10-7-6 16</inkml:trace>
  <inkml:trace contextRef="#ctx0" brushRef="#br1" timeOffset="183837.34">8574 11968 693 0,'19'13'196'16,"-10"4"-62"-16,-6 6-134 15,2 7 0-15,-5 2 0 16,-2 1 0-16,-6 2 0 16,0-3 0-16,0-5 0 15,1-5 0-15,3-11 0 16,4-11 0-16,0 0 0 15,0-15 0-15,9-12 0 16,2-7 0-16,2-7 0 16,1-6 0-16,3-3 0 0,1-3 0 15,1 6 0-15,1 4 0 16,0 10 0-16,1 11 0 16,0 14 0-16,0 11 0 15,1 13 0-15,0 9 0 16,0 7 0-16,2 5 0 15,-1 1 0-15,-1-1 0 16,-2 0-101-16,-4-1-75 16,-10-12-25-16,2 0 3 15,-12-14-4-15,4-10 57 16</inkml:trace>
  <inkml:trace contextRef="#ctx0" brushRef="#br1" timeOffset="184087.34">9255 12000 624 0,'28'-15'198'0,"4"4"-4"16,-2 0-187-16,2-4-7 15,2 4 0-15,0 2 0 16,-1 4 0-16,-2 1 0 15,1 4 0-15,0 0 0 0,0 0 0 16,1 0 0 0,-2 0-126-16,-7 0-48 0,1 0-10 15,-11-8 1-15,-3 4-3 16,-11 4 16-16</inkml:trace>
  <inkml:trace contextRef="#ctx0" brushRef="#br1" timeOffset="184446.8">9966 11601 697 0,'31'3'189'0,"-8"-3"-52"15,-1 0-137-15,6 3 0 0,-3 3 0 16,-2 1 0-16,-4 2 0 15,-2 5 0-15,-11 2 0 16,-6 8 0-16,-3 4 0 16,-8 8 0-16,-8 1 0 15,1 3 0-15,-6 1 0 16,1 0 0-16,1-3 0 16,6-4 0-16,5-5 0 15,6-5 0-15,10-4 0 16,6-6 0-16,7-3 0 15,10-7 0-15,8 0-13 16,7-11-105-16,9-5-28 16,10 1-28-16,2-7-3 15,8 2-4-15,-1-6 0 0</inkml:trace>
  <inkml:trace contextRef="#ctx0" brushRef="#br1" timeOffset="185040.46">11715 11965 710 0,'0'0'200'16,"0"-16"-87"-16,-6 2-113 0,-5 0 0 15,-2-1 0-15,-10 1 0 16,-6 2 0-16,-4 3 0 16,-1 4 0-16,-4 5 0 15,4 5 0-15,-1 5 0 16,-1 5 0-16,8 4 0 16,0 3 0-16,8 1 0 15,5 2 0-15,6 1 0 16,9-1 0-16,7-3 0 15,9-4 0-15,13-5 0 16,4-5 0-16,6-4 0 16,0-4 0-16,3-14 0 15,-1-3 0-15,-4-8 0 0,-5-10 0 16,-6-6 0 0,-4-12 0-16,-4-5 0 0,-5-4 0 15,-1-4 0-15,0-1 0 16,-4 6 0-16,-1 7 0 15,-3 10 0-15,-4 12 0 16,2 9 0-16,-2 9 0 16,0 14 0-16,-12 12 0 15,7 10 0-15,-2 10 0 16,2 11 0-16,0 8 0 16,5 8 0-16,9 5 0 15,3-2 0-15,6-7-41 16,6-4-110-16,8-12-29 0,1-15-3 15,8-9-7 1,-8-15 5-16</inkml:trace>
  <inkml:trace contextRef="#ctx0" brushRef="#br1" timeOffset="185337.39">12091 11799 690 0,'0'0'197'0,"0"27"-61"15,7-5-136-15,-4 3 0 16,4 0 0-16,2-1 0 16,1 0 0-16,2-4 0 15,2-5 0-15,6-5 0 16,2-5 0-16,3-5 0 16,2-6 0-16,2-1 0 0,-4-3 0 15,0-2 0-15,-6-5 0 16,0-3 0-16,-9-1 0 15,-8-1 0-15,-5 1 0 16,-14 2-65-16,-8 4-116 16,-26-2-16-16,-12 11-5 15,-23-4-1-15,-10 14 28 16</inkml:trace>
  <inkml:trace contextRef="#ctx0" brushRef="#br1" timeOffset="189696.71">4538 12922 266 0,'9'-11'142'0,"-4"0"-13"16,-5 11-11-16,3-20-9 0,-3 20-15 15,-11-15-15-15,1 9-14 16,-6-2-44-16,-5 1-21 16,-2 0 0-16,-4-1 0 15,-1 1 0-15,-2 0 0 16,1 1 0-16,0 2 0 16,5 0 0-16,4 4 0 15,-1 0 0-15,6 0 0 16,3 8 0-16,3 4 0 15,2 3 0-15,2 4 0 16,1 8 0-16,4 6 0 16,0 9 0-16,0 5 0 15,5 6 0-15,2 1 0 0,2 7 0 16,0 0 0 0,1 2 0-16,0-1 0 15,-5-2 0-15,2-1 0 16,-7-2 0-16,0-4 0 0,0-3 0 15,-4-5 0-15,-1-1-15 16,-2-11-131-16,0-7-34 16,1-7-19-16,6-19-5 15,-10 8-2-15</inkml:trace>
  <inkml:trace contextRef="#ctx0" brushRef="#br1" timeOffset="189918.36">4414 13346 463 0,'-36'4'192'16,"10"7"5"-16,-8 5-88 16,-11-3-69-16,5 7-21 15,-2 2-24-15,1-6-77 0,10 1-61 16,8-2-35-16,3-15-24 15,20 0 2 1,0 0-6-16</inkml:trace>
  <inkml:trace contextRef="#ctx0" brushRef="#br1" timeOffset="190184.08">4564 13098 727 0,'0'0'204'0,"4"13"-112"16,-4 8-92-16,0 9 0 0,0 8 0 16,-6 11 0-16,2 8 0 15,4 6 0-15,0 2 0 16,0 1 0-16,4-6-43 15,6-3-116-15,1-3-33 16,-3-18-14-16,4-3 0 16,-7-18 0-16</inkml:trace>
  <inkml:trace contextRef="#ctx0" brushRef="#br1" timeOffset="190652.75">4912 13278 611 0,'0'0'203'16,"-16"-9"-27"-16,1 4-143 15,1 5-33-15,-2 5 0 16,1 5 0-16,-2 7 0 15,3 6 0-15,-2 5 0 16,4 5 0-16,2 3 0 16,3 1 0-16,3 1 0 15,4-5 0-15,6-3 0 16,1-9 0-16,6-4 0 16,2-9 0-16,7-8 0 15,3-4-7-15,1-9 4 0,0-4 0 16,1-6 1-16,-3-1 2 15,-2-2 2-15,-4-1-1 16,-4 3 1-16,-4 2 2 16,-4 6-3-16,-6 1 4 15,0 15-5-15,0-10 0 16,0 10 0-16,0 0 0 16,-8 18-26-16,8-7-75 15,4 0-42-15,3 4-32 16,4-8-14-16,7 2 0 15,0-9-9-15</inkml:trace>
  <inkml:trace contextRef="#ctx0" brushRef="#br1" timeOffset="191324.66">5315 13215 640 0,'-9'-17'206'0,"9"17"-29"15,0 0-177-15,-12-4 0 16,12 4 0-16,-15 22 0 16,6-2 0-16,0 2 0 0,0 6 0 15,2 1 0-15,4 0 0 16,3-2 0-16,0-4 0 15,11-6 0-15,-1-5-10 16,6-8 7 0,1-10 0-16,3-4 1 0,2-6 8 15,-3-4-7-15,-1-2 11 16,-3-3-10-16,-2 0 3 16,-5 0-3-16,-6 4 0 15,-2 5 0-15,0 4 0 16,0 12 0-16,-12-13 0 15,12 13 0-15,-19 17 0 16,12 4 0-16,1 7 0 0,-2 8 0 16,5 7 0-1,3 10 0-15,0 5 0 0,0 5 0 16,0 6 0-16,3-1 0 16,-3 3 0-16,0-2 0 15,-3-1 0-15,-6-4 0 16,-2-2 0-16,-8-5 0 15,-4-5 0-15,-3-6 0 16,-5-9 0-16,-7-7 0 16,2-11 0-16,-3-12 0 15,2-11 0-15,1-16 0 16,4-12 0-16,10-11 0 16,5-8 0-16,10-6 0 15,7-3 0-15,12 3 0 16,9 2 0-16,9 7-9 0,4 0-95 15,9 10-49-15,9 6-30 16,-3 2-6-16,1 8-3 16,-3-2-1-16</inkml:trace>
  <inkml:trace contextRef="#ctx0" brushRef="#br1" timeOffset="191558.98">5700 13420 552 0,'19'0'210'0,"-9"-9"-6"0,9-2-147 16,-3 0-57-16,5 5 0 15,0-2 0-15,0 4 0 16,-3-3-77-16,1 7-78 15,-4 6-29-15,-15-6-15 16,20 10-5-16,-20-10 0 16</inkml:trace>
  <inkml:trace contextRef="#ctx0" brushRef="#br1" timeOffset="191746.48">5790 13631 567 0,'25'5'190'0,"-2"-9"-50"16,7 1-168-16,1-2-28 15,0 5-57-15,-7 0-26 16,-3-6-26-16,0 6-16 16,-11 0 6-16,1 0 135 15</inkml:trace>
  <inkml:trace contextRef="#ctx0" brushRef="#br1" timeOffset="192527.73">6378 13183 92 0,'20'11'114'0,"-20"-11"-29"16,22-6-9-16,-1-1 28 15,0-9 1-15,4 0 1 16,-4-9-1-16,6 4-1 15,-9-9-15-15,1 5-46 16,-5-7-43-16,-3 2 0 16,-7-1 0-16,-4 3 0 15,-6 1 0-15,-3 0 0 16,-5 5 0-16,-1 3 0 0,-3 5 0 16,1 4 0-1,0 6 0-15,-2 4 0 0,4 3 0 16,-1 4 0-16,5 1 0 15,3 2 0-15,8-10 0 16,-15 21 0-16,11-9 0 16,-4 2 0-16,1 3 0 15,1 1 0-15,-3 6 0 16,-3 3 0-16,0 9 0 16,-4 3 0-16,4 6 0 15,0 4 0-15,0 7 0 16,2 2 0-16,2 3 0 15,0 2 0-15,5-2 0 16,3-3 0-16,-4-6 0 16,4-3 0-16,0-9 0 15,0-7 0-15,0-7 0 0,-5-8 0 16,5-4 0-16,0-14 0 16,0 13-99-16,0-13-63 15,0 0-19-15,-4-13-14 16,-1-2-1-16,10 0 6 15</inkml:trace>
  <inkml:trace contextRef="#ctx0" brushRef="#br1" timeOffset="192746.49">6450 13477 715 0,'-18'10'195'0,"2"-10"-82"16,-9 4-113 0,-3 2 0-16,-8 0 0 0,3 6 0 15,-1-4-45-15,5 4-85 16,7-3-34-16,11-9-25 16,11 0-13-16,10-7-3 15,12-3 117-15</inkml:trace>
  <inkml:trace contextRef="#ctx0" brushRef="#br1" timeOffset="193371.54">6698 13316 551 0,'0'0'208'16,"0"12"-5"-1,-14 3-142-15,1 0-61 0,-5 5 0 16,-2 4 0-16,-2 4 0 15,1 2 0-15,2 1 0 16,4-1 0-16,5-4 0 16,10-4 0-16,0-4 0 15,10-7 0-15,4-7-7 16,6-4-1-16,1-4 4 16,1-7 2-16,-2-3 3 15,2-4 2-15,-1-4 0 16,-8-3 3-16,2 0-1 0,-5-3-2 15,0 2-3-15,-2 5 0 16,0 2 0-16,-1 5 0 16,-7 14 0-16,0 0 0 15,11 4 0-15,-6 11 0 16,2 3-2-16,1 2 1 16,4-1-1-16,7-3-1 15,4-6 0-15,6-4 2 16,7-6-1-16,5-10 3 15,2-8 1-15,1-7 1 16,-1-3 5-16,-3-10-8 16,-6-7 0-16,-8-11 0 15,-8-7 0-15,-4-7 0 0,-8-6 0 16,-6-1 0-16,-3 3 0 16,-4 8 0-16,-3 10 0 15,0 12 0-15,-1 17 0 16,-4 20 0-16,-3 16 0 15,-5 18 0-15,-1 16 0 16,-2 13 0-16,4 13 0 16,5 13 0-16,5 4 0 15,12 4-13-15,5-8-114 16,10-4-27-16,11-13-19 16,3-15-14-16,10-17-6 15,1-21 17-15</inkml:trace>
  <inkml:trace contextRef="#ctx0" brushRef="#br1" timeOffset="193949.6">7652 13079 596 0,'0'0'203'15,"-21"20"0"-15,6-10-182 16,-2 7-21-16,6-1 0 15,0 1 0-15,8 0 0 16,3-1 0-16,9 0 0 16,5 0 0-16,8-1 0 15,6 0 0-15,2 1 0 16,0 3 0-16,-6 3 0 16,-2 5 0-16,-15 0 0 0,-7 6 0 15,-15-1 0 1,-9 3 0-16,-11-3 0 15,-2-3 0-15,-4-6 0 16,6-8 0-16,5-7 0 0,8-8 0 16,8-11 0-16,14-4 0 15,14-7 0-15,8-8 0 16,12-3 0-16,8-2 0 16,3-4 0-16,5-2 0 15,1-1 0-15,-2-4 0 16,-3 1 0-16,-7 3 0 15,-7 2 0-15,-5 3 0 16,-6 8 0-16,-7 6 0 16,-6 8 0-16,-8 15 0 15,0 0 0-15,0 0 0 0,-14 25 0 16,-1 1 0-16,0 3 0 16,-1 3 0-16,5 3 0 15,6-1 0-15,5-1 0 16,15-4 0-16,12-5 0 15,13-7 0-15,14-1-18 16,5-10-97-16,6-6-35 16,2 0-28-16,-8-3 0 15,-5-1-8-15,-18-7-4 16</inkml:trace>
  <inkml:trace contextRef="#ctx0" brushRef="#br1" timeOffset="194965.23">4276 14597 133 0,'0'0'103'16,"-16"11"27"-16,16-11-1 0,-9 13-5 16,9-13-4-16,-5 12-12 15,5-12-22-15,4 11-16 16,-4-11-50-1,19 7-20-15,0-7 0 0,2-5 0 16,8 0 0-16,0-4 0 16,4-1 0-16,-2-4 0 15,0 1 0-15,-4-2 0 16,-3 0 0-16,-6-2 0 16,-5-1 0-16,-5-3 0 15,-8-1 0-15,0-2 0 16,-8-2 0-16,-4 1 0 15,-2 3 0-15,-7 2 0 0,0 4 0 16,-6 6 0 0,3 3 0-16,-2 7 0 0,1 10 0 15,5 4 0-15,2 9 0 16,3 7 0-16,3 8 0 16,5 14 0-16,-1 8 0 15,2 10 0-15,-1 7 0 16,1 4 0-16,-2 2 0 15,1-1 0-15,-2-3 0 16,-1-8 0-16,-2-12-28 16,2-8-113-16,-2-11-22 15,-3-14-17-15,4-7 0 0,-5-13-1 16</inkml:trace>
  <inkml:trace contextRef="#ctx0" brushRef="#br1" timeOffset="195402.75">4022 15102 615 0,'0'-12'154'0,"11"4"-23"16,9 8-31-16,2-9-77 15,10 4-23-15,5-1 0 16,7-3 0-16,9 2-32 16,-1-8-36-16,6 2-15 15,-6-9-15-15,4 3-16 16,-5-6-6-16,-3 5 0 15,-9-4 10-15,-6 3 42 16,-4 2 50-16,-10 5 34 0,-7 4 39 16,-12 10 47-16,0 0 16 15,-12-5 2-15,-1 17 0 16,-7 2-6-16,1 11-26 16,-11 0-19-16,8 11-40 15,-5 0-29-15,3 3 0 16,7-2 0-16,2-3 0 15,7-3 0-15,8-6 0 16,7-8 0-16,9-8 0 16,5-9 0-16,5 0 0 15,5-9 0-15,-5-3 0 16,1-5 0-16,-10-5 0 16,-3-6 0-16,-11 0 0 15,-3 2-45-15,-9-4-100 16,-6 2-29-16,5 1-5 15,-5-1-3-15,7 5-1 16</inkml:trace>
  <inkml:trace contextRef="#ctx0" brushRef="#br1" timeOffset="195652.81">4897 14941 663 0,'21'48'184'15,"-9"-3"-8"-15,-12 3-176 16,0-5 0-16,-8-6 0 0,-2-6 0 16,-8-9 0-16,5-8 0 15,-5-14 0-15,7-6 0 16,7-16 0-16,4-9 0 16,11-10 0-16,6-8 0 15,10 0-3-15,0-7-140 16,9 1-40-16,4 8-1 15,-1 3-3-15,7 9 0 16</inkml:trace>
  <inkml:trace contextRef="#ctx0" brushRef="#br1" timeOffset="196105.87">6050 14817 584 0,'0'0'189'15,"9"-12"-5"-15,-9 12-118 0,0 0-66 16,-3 15 0-16,3 5 0 16,0 6 0-16,4 7 0 15,3 6 0-15,-3 4 0 16,4 5 0-16,-5 2 0 15,-3-1 0-15,-2 0 0 16,-10-2 0-16,-6-4 0 16,-5-4 0-16,-8-4 0 15,0-3-47-15,-9-10-94 16,1-9-30-16,-3-13-3 16,-5-10-14-16,9-15-1 15</inkml:trace>
  <inkml:trace contextRef="#ctx0" brushRef="#br1" timeOffset="196262.1">5858 14550 638 0,'12'-4'47'0,"1"1"-62"15,1 6-184-15,-14-3-4 16,20 0 1-16</inkml:trace>
  <inkml:trace contextRef="#ctx0" brushRef="#br1" timeOffset="196965.23">6487 15014 669 0,'0'0'201'0,"-15"-9"-48"15,15 9-153-15,0-16 0 16,18 16 0-16,5-3 0 16,9 3 0-16,8 0 0 15,8 4 0-15,8 0 0 16,6 2 0-16,7-1 0 16,-2-1 0-16,5 1 0 15,-6-5 0-15,4 0 0 16,-8 0 0-16,-3-5 0 15,-8 1 0-15,-7-3 0 16,-10 4 0-16,-8-4-128 16,-12 0-33-16,-14 7-21 0,-6-16-5 15,-13 8-2-15,-13-8 13 16</inkml:trace>
  <inkml:trace contextRef="#ctx0" brushRef="#br1" timeOffset="197277.79">6878 14757 632 0,'-14'4'202'15,"14"-4"-27"-15,-12 0-161 16,12 0-14-16,-18 6 0 16,4 1 0-16,-10 3 0 15,-4 4 0-15,-6 3 0 16,-4 5 0-16,-3 3 0 0,4 4 0 15,0 0 0-15,6 2 0 16,7 0 0-16,6-2 0 16,7-3 0-16,11-4 0 15,5 1 0-15,9-5 0 16,10-3 0-16,12-2 0 16,9 0 0-16,10-7-149 15,13-2-28-15,9-4-5 16,0 0-19-16,13-8-5 15</inkml:trace>
  <inkml:trace contextRef="#ctx0" brushRef="#br1" timeOffset="197652.73">8180 14895 658 0,'0'0'209'0,"2"13"-53"16,-6-3-156-16,-12 4 0 15,1 6 0-15,-6 4 0 16,1 5 0-16,-2-1 0 16,3 2 0-16,6 0 0 15,5-4 0-15,8-7 0 16,9-5 0-16,7-6 0 0,9-8 0 15,5-5 0-15,-1-7 0 16,2-4 0-16,-3-6 0 16,-6-5 0-1,-9-4 0-15,-8-3 0 0,-10 2 0 16,-9 0 0-16,-9 6 0 16,-6 2 0-16,-4 6 0 15,2 12-39-15,-2 6-124 16,2 0-27-16,7 5-18 15,2-2-5-15,9 5 3 16</inkml:trace>
  <inkml:trace contextRef="#ctx0" brushRef="#br1" timeOffset="198105.87">8827 14391 662 0,'0'0'214'0,"10"26"-67"0,-6-3-147 16,-4 5 0-16,-5 8 0 15,5 7 0-15,-4 7 0 16,4 4 0-16,0 2 0 16,6-3 0-16,2-2 0 15,1-1 0-15,5-9 0 16,3-6 0-16,4-9 0 15,4-9 0-15,2-8 0 16,4-9 0-16,2 0 0 16,3-13-17-16,-7-7-86 15,0-4-46-15,-8-3-16 16,-10-8-27-16,-5 4 0 16,-14-8-5-16</inkml:trace>
  <inkml:trace contextRef="#ctx0" brushRef="#br1" timeOffset="198308.98">8694 14644 639 0,'0'0'199'16,"0"0"-14"-16,0 0-185 16,15-10 0-16,11 4 0 15,2-7 0-15,9 4-72 16,1-7-40-16,8 2-19 15,-2-4-24-15,4 0-22 0,-2 3-1 16,1-3 4-16,1 5 150 16</inkml:trace>
  <inkml:trace contextRef="#ctx0" brushRef="#br1" timeOffset="198559.02">9363 14564 556 0,'0'39'194'16,"-2"2"-34"-16,2 2-50 15,-4-5-107-15,4-2-3 16,4-5 0-16,-2-6 0 16,7-9 0-16,-9-16 0 15,20 9 0-15,-7-12 0 16,1-5 0-16,-1-4 0 0,-1-3 0 16,-7-4 0-1,-1-6 0-15,-4-1 0 0,-7 1 0 16,-7-4-86-16,-1 4-63 15,1 4-27-15,-6 2-8 16,9 7 0-16,0 0-19 16</inkml:trace>
  <inkml:trace contextRef="#ctx0" brushRef="#br1" timeOffset="198949.6">10191 14770 595 0,'30'34'204'16,"-4"-2"2"-16,-2-4-188 16,-8-8-18-16,2-3 0 15,-7-6 0-15,-11-11 0 16,0 0 0-16,11-6 0 15,-11-7 0-15,0-5 0 16,3-5 0-16,-3-4 0 16,8-6 0-16,-1-2 0 15,-1-1 0-15,5 2 0 16,-2 5 0-16,1 5 0 16,-1 6 0-16,-9 18 0 15,14-4 0-15,-5 19 0 16,2 6 0-16,1 7 0 15,4 3 0-15,-3-1-28 0,8 6-125 16,1-4-39-16,-7-10-13 16,3-2-5-16,-7-13-2 15</inkml:trace>
  <inkml:trace contextRef="#ctx0" brushRef="#br1" timeOffset="199105.9">10829 14780 597 0,'33'0'101'0,"6"-6"-66"16,1 0-181-16,-1-2-5 16,-2 0 1-16,0-2-9 15</inkml:trace>
  <inkml:trace contextRef="#ctx0" brushRef="#br1" timeOffset="199527.73">11326 14490 586 0,'20'-11'199'0,"8"6"-6"16,-1-2-166-16,2 1-40 16,1 1 10-16,-2 5 4 15,-1 0 1-15,-5 0 1 16,1 8 4-16,-4 0 5 16,-1 6-3-16,-7-1-9 15,0 7 0-15,-8 2 0 16,-3 6 0-16,-12 3 0 15,-5 3 0-15,-6 0 0 16,0 0 0-16,-1 0 0 16,3-2 0-16,3-5 0 15,7-5 0-15,11-3 0 0,13-7 0 16,12-4 0 0,4-8 0-16,13 3-85 0,1-12-74 15,4-6-33-15,1-1 3 16,-6-10-3-16,5 3-3 15</inkml:trace>
  <inkml:trace contextRef="#ctx0" brushRef="#br1" timeOffset="199809.05">12079 14645 703 0,'6'17'210'0,"-6"-6"-100"16,0-11-110-16,4 13 0 0,-4-13 0 16,17 0 0-16,-3 0 0 15,3-9-2-15,6 2-10 16,1-1 11-16,2 1 1 16,2 0 5-16,3 2-5 15,-2-2 3-15,-4 7-44 16,1-8-72-16,-4 1-38 15,1 4-26-15,-7-8-5 16,6 7-17-16,-8-10 46 16</inkml:trace>
  <inkml:trace contextRef="#ctx0" brushRef="#br1" timeOffset="200230.84">12956 14456 486 0,'0'0'200'16,"0"0"-4"-16,0 0-77 15,0 0-111-15,0 0-5 16,0 0 2-16,0 0 1 15,0 0-6-15,0 11 0 16,0-11 0-16,0 0 0 0,0 0 0 16,-4 12 0-16,4-12 0 15,0 0 0 1,-7 15 0-16,-1-3 0 0,4 4 0 16,-3 2 0-16,1 6 0 15,2 2 0-15,4 2 0 16,0 1 0-16,0-1 0 15,11-3 0-15,7-3 0 16,3-2 0-16,6-7 0 16,0-8-65-16,4-5-109 15,-4-3-18-15,-6-10-10 16,-2-3 4-16,-10-10 6 16</inkml:trace>
  <inkml:trace contextRef="#ctx0" brushRef="#br1" timeOffset="201183.99">14016 14088 730 0,'0'0'212'16,"0"0"-131"-16,0 0-81 15,-5 18 0-15,5-2 0 16,0 7 0-16,4 5 0 16,3 8 0-16,4 5 0 15,2 5 0-15,2 5 0 0,-1-1 0 16,2-3 0-16,-2-2 0 15,-2-8 0-15,-5-6 0 16,-2-8 0-16,0-7 0 16,-5-6 0-16,0-10 0 15,0 0 0-15,0 0 0 16,0 0 0-16,4-19 0 16,-8 3 0-16,-5-4 0 15,-7-2 0-15,-2-5 0 16,-6 1 0-16,-3 4 0 15,-3 4 0-15,-5 6 0 16,-2 8 0-16,-1 10 0 16,0 7 0-16,0 9 0 15,2 5 0-15,4 5 0 0,3 3 0 16,11-1 0-16,8 2 0 16,10-4 0-16,9-3 0 15,12-4 0-15,9-4 0 16,11-6-9-16,6-10-109 15,8-5-39-15,3-11-13 16,4-11-10-16,1-2-7 16,0-12-2-16</inkml:trace>
  <inkml:trace contextRef="#ctx0" brushRef="#br1" timeOffset="201465.29">14506 14366 571 0,'-19'25'200'0,"-6"6"-16"15,-6 4-116-15,-4 3-68 16,7 0 0-16,2 0 0 16,14-4 0-16,5-6 0 15,14-6 0-15,8-7 0 16,12-7 0-16,6-3 0 16,8-5 0-16,1-11 0 15,-4-3 0-15,-1-8 0 16,-6-3 0-16,-5-6 0 0,-9 0 0 15,-7-3 0 1,-17-4-57-16,-7 4-105 0,-12 3-19 16,-22 1-3-16,-15 6-4 15,-27 1 0-15</inkml:trace>
  <inkml:trace contextRef="#ctx0" brushRef="#br1" timeOffset="203059.03">7214 15712 652 0,'0'0'189'0,"0"0"-45"15,4 15-106-15,-4-2-38 16,0 6 0-16,-2 8 0 16,2 6 0-16,0 4 0 15,0 4 0-15,0 1 0 0,4-1 0 16,3-4 0-16,6-6 0 15,4-6 0-15,3-12 0 16,3-8 0-16,7-5 0 16,3-13 0-16,0-4 0 15,0-4 0-15,0-6 0 16,-2-5 0-16,-2-3 0 16,-5-3 0-16,-1-4 0 15,-4 0 0-15,-5-1 0 16,-3 0 0-16,-4 4 0 15,-4 3 0-15,-3 8 0 0,0 4 0 16,-6 7 0 0,-3 7 0-16,9 10 0 0,-17-6 0 15,17 6 0 1,-18 17 0-16,10 4 0 0,-1 10 0 16,2 8 0-16,3 13 0 15,-1 11 0-15,5 12 0 16,-5 7 0-16,5 4 0 15,0 1 0-15,0 0 0 16,3-3 0-16,-6-6 0 16,-2-5 0-16,-4-9 0 15,-6-11 0-15,-1-8 0 16,-6-9 0-16,-6-10 0 16,2-13 0-16,-5-13 0 15,-1-8 0-15,-3-13 0 0,3-11 0 16,0-9 0-16,3-10 0 15,5-2-114-15,0-12-53 16,8-2-10 0,-2-4-6-16,4-1-22 0</inkml:trace>
  <inkml:trace contextRef="#ctx0" brushRef="#br1" timeOffset="203230.86">7004 15543 697 0,'20'14'84'15,"-8"-14"-41"-15,-2 0-233 16,12 0-24-16,3 0 6 16,4 11 7-16</inkml:trace>
  <inkml:trace contextRef="#ctx0" brushRef="#br1" timeOffset="203668.36">8287 16371 585 0,'9'-18'201'0,"-9"-13"-22"15,0-14-121-15,0-2-58 16,0-14 0-16,0-3 0 16,0-7 0-16,5 2 0 15,0 0 0-15,0 10 0 16,0 8 0-16,5 8 0 15,-3 16 0-15,0 11 0 16,-7 16 0-16,15 0 0 16,-5 16 0-16,1 8 0 15,5 9 0-15,0 6 0 0,4 5 0 16,2 5 0-16,-2 4 0 16,-1-2 0-16,0 6-80 15,-9-8-77-15,-3-8-27 16,1-8-5-16,-8-15-17 15,12-6 0-15</inkml:trace>
  <inkml:trace contextRef="#ctx0" brushRef="#br1" timeOffset="203809">8547 15991 613 0,'-24'-18'210'0,"-6"8"-10"15,-2 10-200-15,-5 0 0 16,-4 3-8-16,5 6-134 0,1-5-37 15,6 0-36-15,9-4 5 16,4-5-5-16,16 5 161 16</inkml:trace>
  <inkml:trace contextRef="#ctx0" brushRef="#br1" timeOffset="204277.79">9079 15663 661 0,'0'0'203'15,"0"0"-44"-15,-24-13-159 0,7 5 0 16,-8 0 0-16,-2 2 0 16,-1 1 0-16,1-1 0 15,1 2 0-15,5 1 0 16,2 3 0-16,6-5 0 15,13 5 0-15,-15-4 0 16,15 4 0-16,0 0 0 16,0 0 0-16,0 10 0 15,0-10 0-15,14 25 0 16,-8-7 0-16,0 8 0 16,0 2 0-16,-1 6 0 15,-5 3 0-15,6 3 0 16,-6-1 0-16,0-1 0 15,-4-3 0-15,4-4 0 16,0-3 0-16,5-6 0 0,2-3 0 16,-1-6 0-16,5-2 0 15,4-1 0-15,0-3 0 16,3-2 0-16,4-5 0 16,4 3-9-16,0-8-67 15,11-2-56-15,-3-5-32 16,1-6-20-16,2-2-8 15,-5-11-2-15</inkml:trace>
  <inkml:trace contextRef="#ctx0" brushRef="#br1" timeOffset="204730.84">9690 15733 671 0,'10'9'200'0,"-10"-9"-48"0,12 10-152 16,-12-10 0 0,5 20 0-16,-5-5 0 0,5 6 0 15,-2 3 0-15,4 5 0 16,3 0 0-16,0 1 0 16,-2-2 0-16,2-3 0 15,-3-2 0-15,-3-1 0 16,-4-4 0-16,-11-1 0 15,-6-1 0-15,-9-2 0 16,-3 1 0-16,-10-12-64 16,2-3-75-16,-5-8-47 15,-1-15-16-15,5-9 3 16,3-15-1-16,7-9 167 16</inkml:trace>
  <inkml:trace contextRef="#ctx0" brushRef="#br1" timeOffset="204858.21">9494 15463 614 0,'14'0'49'0,"2"0"-38"16,8-4-217-16,-6-3-11 16,5 2 5-16</inkml:trace>
  <inkml:trace contextRef="#ctx0" brushRef="#br1" timeOffset="205092.6">10056 15747 648 0,'53'0'196'15,"4"-9"-35"-15,-2 2-163 16,-2-2-2-16,-3-2-3 16,-10 6-91-16,-12-3-52 15,-11-4-27-15,-6 7-13 16,-11-7-2-16,0 12 7 0</inkml:trace>
  <inkml:trace contextRef="#ctx0" brushRef="#br1" timeOffset="205311.3">10159 15572 702 0,'-2'25'207'0,"9"7"-93"16,6 2-114-16,-1 3 0 0,6 1 0 15,-2 7 0-15,4-3 0 16,2 2-63-16,-3-7-111 15,-3-6-34-15,2-3-4 16,-4-13-2-16,2-5 62 16</inkml:trace>
  <inkml:trace contextRef="#ctx0" brushRef="#br1" timeOffset="205530.08">10673 15594 562 0,'14'32'214'0,"-4"1"-2"0,1-2-177 16,-1 10-35-16,2 4 0 16,-1-5 0-16,9 6-129 15,-8-6-45-15,0-8-28 16,5-3-11-16,-7-13 1 15</inkml:trace>
  <inkml:trace contextRef="#ctx0" brushRef="#br1" timeOffset="206014.46">10876 15472 578 0,'20'14'203'0,"-4"-9"-4"15,6-5-156-15,5 0-43 16,4 0 0-16,2 0 0 16,-2 0-2-16,-1-7 1 15,-4 3 1-15,-4-1 0 16,-1 0 3-16,-8 5-3 15,-13 0 0-15,14-4 0 16,-14 4 0-16,0 0 0 16,0 12 0-16,-6 1 0 15,6 5 0-15,0 3 0 16,4 8 0-16,6 5 0 16,5 5 0-16,1 4 0 15,4 2 0-15,2 1 0 16,4 1 0-16,-4-2 0 0,-6-3 0 15,2-6 0-15,-7-4 0 16,-4-5 0-16,-7-3 0 16,0-5 0-16,-11-4 0 15,-8-3 0-15,-4-2 0 16,-13-6 0-16,1 4-72 16,-6-8-100-16,-2-4-34 15,3-4 2-15,5-9-4 16,12-3 47-16</inkml:trace>
  <inkml:trace contextRef="#ctx0" brushRef="#br1" timeOffset="206498.87">11590 15597 713 0,'0'0'210'0,"0"0"-110"0,0 0-100 15,0 0 0 1,0 0 0-16,0 0 0 0,21 7 0 15,-8-3 0-15,7 5 0 16,7-1 0-16,2 3 0 16,7 2 0-16,3 0 0 15,5 2 0-15,2-1 0 16,-3-3 0-16,-2-1 0 16,-7 0 0-16,-5-2 0 15,-7 0 0-15,-11-2 0 16,-11 6 0-16,-14 0 0 15,-13 7 0-15,-15 0 0 16,-6 5 0-16,-10 4 0 16,-4 2 0-16,-2-2 0 0,4-4 0 15,10 1-103-15,4-10-81 16,15-7-4-16,11-4 3 16,10-13-11-16,15-2 29 15</inkml:trace>
  <inkml:trace contextRef="#ctx0" brushRef="#br1" timeOffset="207264.48">12594 16049 463 0,'21'-4'206'0,"-17"-11"-54"16,-6-12-63-16,2 0-23 15,-8-13-19-15,1-2-47 16,-5-9 0-16,0-5 0 16,0-5 0-16,8 3 0 15,4 3 0-15,0 3 0 16,0 9 0-16,4 5 0 15,4 13 0-15,-2 13 0 0,-6 12 0 16,17 14 0 0,-5 12 0-16,8 9 0 0,2 7 0 15,10 7 0-15,7 1 0 16,6 2 0-16,2-2 0 16,3-6 0-16,-6-4 0 15,-3-7 0-15,-9-5 0 16,-12-6 0-16,-9-5 0 15,-11-6 0-15,-11-2 0 16,-10-6 0-16,-10-3 0 16,-4 0 0-16,-8-3 0 15,-1 3 0-15,-5 0 0 16,1 4 0-16,1 2 0 0,2-3-31 16,11 4-116-16,7-4-36 15,6-3-17-15,21 0 4 16,-2-23 0-16</inkml:trace>
  <inkml:trace contextRef="#ctx0" brushRef="#br1" timeOffset="207842.56">13386 15453 465 0,'19'-6'174'16,"-19"6"-29"-16,12-3-30 15,-12 3-30-15,0 0-46 16,0 0-39-16,-13 0 0 16,-4 4 0-16,-8-4 0 15,-1 0 0-15,-10-3 0 16,1 3 0-16,-2 0 0 16,2-4 0-16,5 4 0 15,6 0 0-15,7 0 0 0,5 0 0 16,12 0 0-16,0 0 0 15,-4 13 0-15,11-1 0 16,0 8 0-16,2 6 0 16,1 6 0-16,0 3 0 15,0 3 0-15,-1 0 0 16,0-2 0-16,-2-4 0 16,1-5 0-16,-1-4 0 15,0-6 0-15,3-3 0 16,4-2 0-16,1-2 0 15,3 0 0-15,1-3 0 16,4 1 0-16,2-5 0 16,3 1-13-16,-4-8-105 15,1-3-41-15,-1-1-25 0,-5-8-3 16,1 0-6-16,-7-8 24 16</inkml:trace>
  <inkml:trace contextRef="#ctx0" brushRef="#br1" timeOffset="208311.41">13804 15565 674 0,'10'7'194'15,"-10"-7"-52"-15,0 0-129 16,0 11-13-16,0-11 0 15,0 0 0-15,0 0 0 16,0 11 0-16,0-11 0 16,3 18 0-16,1-3 0 15,2 5 0-15,3 2 0 0,1 4 0 16,2 5 0-16,1-2 0 16,-1 0 0-16,-1-2 0 15,-5-5 0-15,-6-3 0 16,-8 0 0-16,-8-1 0 15,-12-9-21-15,0 1-151 16,-6-6-26-16,-1-10-2 16,5-4-7-16,-1-15 4 15</inkml:trace>
  <inkml:trace contextRef="#ctx0" brushRef="#br1" timeOffset="208467.61">13714 15348 710 0,'8'8'106'16,"-8"-8"-63"-16,18 7-238 15,-18-7-13-15,14 5-14 16,-14-5 15-16</inkml:trace>
  <inkml:trace contextRef="#ctx0" brushRef="#br1" timeOffset="208998.81">13979 15280 571 0,'24'11'199'16,"-5"-11"-5"-16,5 0-165 15,5 0-45-15,4 0 18 16,-2 0 0-16,-1-4 1 15,-7 4 1-15,-5 0 2 0,-5 0 0 16,-13 0 3 0,13 10 2-16,-13 0-8 15,7 6-3-15,-4 4 0 16,6 7 0-16,7 4 0 0,2 7 0 16,6 3 0-16,3 1 0 15,-1 1 0-15,1-3 0 16,-7-2 0-16,-3-1 0 15,-11-4 0-15,-8-2 0 16,-18-3 0-16,-4-5 0 16,-12 0 0-16,-5-7 0 15,0-2 0-15,-5-11-91 16,12-6-81-16,8-7-21 0,10-12-10 16,16-1-3-1,9-13 48-15</inkml:trace>
  <inkml:trace contextRef="#ctx0" brushRef="#br1" timeOffset="209670.68">14926 15166 629 0,'-4'-15'215'0,"-6"2"-36"0,-6 4-179 16,-10 0 0 0,-6 4 0-16,-5 5 0 0,-5 0 0 15,2 6 0-15,1 2 0 16,8 4 0-16,8 1 0 16,8 2 0-16,15 3 0 15,5 4 0-15,15 4 0 16,2 4 0-16,9 5 0 15,2 5 0-15,10 1 0 16,5 4 0-16,4-3 0 16,-4-6 0-16,-6-4 0 15,-8-3 0-15,-6-7 0 16,-17-2 0-16,-20-8 0 16,-18-4 0-16,-19-2 0 0,-10-3 0 15,-7 1 0-15,-2-4 0 16,2 0 0-16,7 0 0 15,14 0 0-15,12 0 0 16,12 0 0-16,18 0 0 16,0 12 0-16,12-3 0 15,9 5 0-15,5 3 0 16,2 4 0-16,7 7 0 16,1 1 0-16,-1 3 0 15,-4 3 0-15,-6 1 0 16,-10 0 0-16,-5 1 0 15,-10-2 0-15,-11-1 0 16,-6-2 0-16,-2-2 0 16,1-1 0-16,-2-4 0 15,6-1 0-15,5-2 0 0,9 1 0 16,3-4 0-16,13-1 0 16,11-5 0-16,9-5 0 15,12-3 0-15,6-11-24 16,14-4-153-16,4-6-13 15,0-10-19-15,5-2 2 16,-6-9-4-16</inkml:trace>
  <inkml:trace contextRef="#ctx0" brushRef="#br1" timeOffset="210561.34">16097 15187 484 0,'0'0'202'16,"0"-14"4"-16,0 14-75 15,0 0-131-15,-13-8 0 16,1 8 0-16,-5 7 0 15,-9 0 0-15,-1 1 0 16,-3 2 0-16,1-2 0 16,1 0 0-16,5-1 0 15,9-1 0-15,14-6 0 0,-10 6 0 16,10-6 0 0,19 13 0-16,1-3 0 0,5 4 0 15,4 5 0-15,2 6 0 16,-5 3 0-16,2 3 0 15,-8-1 0-15,-7 1 0 16,-13 1 0-16,-7-1 0 16,-10-6 0-16,-10-2 0 15,-4-4 0-15,-3-5 0 16,-6-4 0-16,6-4 0 16,0-6 0-16,4-9 0 15,3-4 0-15,5-8-8 16,12 0-76-16,4-8-40 15,9-1-40-15,13-1-16 16,1-2-7-16,13 6 0 16,2-1 98-16</inkml:trace>
  <inkml:trace contextRef="#ctx0" brushRef="#br1" timeOffset="211045.8">16166 15293 408 0,'9'14'189'0,"-1"3"-22"15,1 8-40-15,-3-1-44 16,12 9-34-16,-5-5-49 16,5 0 0-16,-3-3 0 15,7-5 0-15,-2-6 0 16,1-7-5-16,-1-3 2 0,-1-8-1 16,-3-3 4-16,2-2 3 15,-6-5 2-15,1 0-3 16,0-1 0-16,-5-1-2 15,2 0 0-15,-2 2 0 16,-2 2 0 0,-6 12 0-16,5-15 0 0,-5 15 0 15,0 0 0-15,0 0 0 16,14 12 0-16,-14-12 0 16,17 18 0-16,-5-11 0 15,7 1 0-15,0-2-3 16,3 0-3-16,-2-3 2 15,2-3 1-15,0 3 2 16,-3-3 1-16,-2 0 1 16,-2-3 3-16,-3 3 2 0,-12 0 0 15,15-20-6-15,-15 5 0 16,0-1 0-16,-2-3 0 16,-6-2 0-16,-2-2 0 15,-1 3 0-15,5 6 0 16,-5-3-99-16,11 17-38 15,0-19-13-15,8 10-12 16,10 4 1-16,4 2-1 16</inkml:trace>
  <inkml:trace contextRef="#ctx0" brushRef="#br1" timeOffset="211889.43">16961 15276 474 0,'12'11'145'0,"-12"-11"-7"0,0 0-21 15,-12 0-21-15,12 0-43 16,-20 0-53-16,7 0 0 16,1 0 0-16,-4 5 0 15,4 2 0-15,0 5 0 16,3-1 0-16,6 4 0 16,3-1 0-16,4 4 0 15,8-5 0-15,5-1 0 16,4-4 0-16,2-2 0 15,3-2 0-15,-1-4-6 16,-2-5 3-16,-1-2 2 16,-2-2 1-16,-1-1 0 0,-6-1 1 15,-1 2 1 1,-12 9 1-16,16-13 1 0,-16 13-4 16,0 0 0-16,0 0 0 15,0 0 0-15,3 18 0 16,-3-5 0-16,0 1 0 15,4 0 0-15,4 2 0 16,-1-3-19-16,6 1-31 16,2-11-10-16,9 2 0 15,-6-9 7-15,9-3 32 16,-4-6 15-16,2-2 8 16,-2 0 27-16,-7-6 18 0,3 8 9 15,-9-1 0 1,1 9-1-16,-11 5-31 0,11 0-24 15,-6 15 0 1,1 6 0-16,-2 5 0 0,2 7 0 16,-3 5 0-16,3 4 0 15,-2 2 0-15,-1-3 0 16,-3-2 0-16,0-5 0 16,0-6 0-16,0-7 0 15,4-6 0-15,-4-15 0 16,0 0 0-16,0 0 0 15,0-25 0-15,-8-1 0 16,-2-9 0-16,0-4 0 16,-1-7 0-16,-3-4 0 15,3 0 0-15,1-1 0 0,7 5 0 16,3 4 0-16,7 6 0 16,4 7 0-16,6 7 0 15,0 6 0-15,4 8 0 16,-1 5 0-16,-1 8 0 15,-1 4 0-15,-6 5 0 16,-3 4 0-16,-6 5 0 16,-3 3 0-16,-11 3 0 15,-4 2 0-15,-6 3-17 16,-7-7-121-16,-2-2-46 16,5-4-2-16,-1-10-6 15,10-5 2-15</inkml:trace>
  <inkml:trace contextRef="#ctx0" brushRef="#br1" timeOffset="212155.06">17767 15057 636 0,'0'0'198'16,"15"16"-9"-16,-11 0-189 16,-10 8 0-16,6 9 0 15,-7 5 0-15,7 5 0 16,0 4 0-16,9 2 0 16,9 0 0-16,7-5 0 0,10-1-95 15,-2-9-43-15,5-7-32 16,-1-7-15-16,-4-9-4 15,-2-7-6-15</inkml:trace>
  <inkml:trace contextRef="#ctx0" brushRef="#br1" timeOffset="212498.84">19085 15429 592 0,'129'-7'191'15,"20"0"-47"-15,13 1-109 16,14-1-34-16,9 1 0 16,1 1 2-16,0 0-1 15,-8 0 1-15,-7 1-1 16,-16 1 0-16,-7 3 0 15,-17-4 0-15,-11 4 0 16,-14 0-3-16,-11 0 1 16,-15 6-9-16,-10-6-38 15,-12 6-44-15,-12-2-30 16,-13-4-30-16,-9 5-21 0,-12-5-9 16,0 0 2-1,-12 0 149-15</inkml:trace>
  <inkml:trace contextRef="#ctx0" brushRef="#br1" timeOffset="212780.13">21973 14966 600 0,'23'4'199'16,"-3"-1"2"-16,1 7-178 15,5 7-23-15,0 3 0 16,1 10 0-16,-3 7 0 16,-1 8 0-16,-1 0 0 0,0 3 0 15,-3 0 0-15,-7-3 0 16,-3-1 0-16,-9-6 0 16,-9 1-41-1,-13-7-123-15,-14-3-36 0,-9 0-7 16,-16-5-1-16,-9 3 5 15</inkml:trace>
  <inkml:trace contextRef="#ctx0" brushRef="#br1" timeOffset="214217.57">16179 16083 326 0,'0'0'133'16,"13"0"-4"-16,-13 0-4 16,25-4-16-16,-13-2-13 15,9 6-24-15,-1-8-39 16,0 4-33-16,-4-2 0 15,3 2 0-15,-9 0 0 16,-10 4 0-16,11-12 0 16,-11 12 0-16,0-14 0 15,0 14 0-15,-12-23 0 0,1 10 0 16,-3-2 0 0,-6-1 0-16,-7 0 0 0,3 3 0 15,-7-1 0-15,-3 1 0 16,1 5 0-16,-3 1 0 15,7 4 0-15,0 3 0 16,1-3 0-16,6 3 0 16,3 0 0-16,6 0 0 15,2 3 0-15,11-3 0 16,-12 3 0-16,12-3 0 16,0 11 0-16,0 0 0 15,9 2 0-15,-5 4 0 16,6 3 0-16,-2 5 0 15,1 4 0-15,2 2 0 16,-1 3 0-16,1 2 0 0,1 8 0 16,0 1 0-16,-1 3 0 15,2 5 0-15,-2 2 0 16,1 1 0-16,2 0 0 16,-4-4 0-16,2-4 0 15,-2-4 0-15,-4-7 0 16,3-5 0-16,-2-8 0 15,-4-5 0-15,-3-5 0 16,0-14-32-16,-9 14-95 16,-2-14-34-16,1-7-14 15,0-4-20-15,-3-8-8 16,5-1 73-16</inkml:trace>
  <inkml:trace contextRef="#ctx0" brushRef="#br1" timeOffset="214451.94">16261 16433 688 0,'0'0'214'16,"0"0"-93"-16,-18 10-121 15,-6-10 0-15,-2 4 0 16,-11 0 0-16,0 0 0 15,-6 2 0-15,2-6 0 16,8 7-114-16,2-7-62 16,4 0-6-16,12-6-13 15,4-5-15-15</inkml:trace>
  <inkml:trace contextRef="#ctx0" brushRef="#br1" timeOffset="-212605.09">16524 16560 621 0,'-13'6'159'0,"13"-6"-22"0,0 0-48 16,0 0-72-16,0 0-17 15,15-7 0-15,-15 7 0 16,20-5-3-1,-8-1-7-15,6 2 3 0,2-4 8 16,5 2-2-16,5 0 0 16,3 0 0-16,1-2 1 15,5 2-2-15,-3 3-24 16,-4-3-53-16,0 6-31 16,-9 0-28-16,-5 5-17 15,-18-5-22-15,6 16-12 16,-12-1 64-16</inkml:trace>
  <inkml:trace contextRef="#ctx0" brushRef="#br1" timeOffset="-212386.35">16505 16755 626 0,'0'0'190'15,"0"0"-44"-15,0 0-85 0,12 0-61 16,8-6 0-16,3 1 0 15,6 1 0-15,0-2 0 16,3 3 0-16,1-1 0 16,0 0 0-16,-3-3-73 15,5 4-67-15,-3-3-32 16,-1-4-26-16,1 2-2 16,-3-6-5-16</inkml:trace>
  <inkml:trace contextRef="#ctx0" brushRef="#br1" timeOffset="-212058.23">17264 16191 660 0,'0'0'202'0,"0"0"-41"16,14 6-161-16,-14 5 0 0,3 7 0 15,-3 10 0-15,7 7 0 16,-4 12 0-16,2 6 0 16,-1 4 0-16,5 3 0 15,2 2 0-15,0-1 0 16,1-6 0-16,1-3 0 15,3-8-30-15,-7-13-120 16,-4-9-36-16,1-8-15 16,-6-14-7-16,0 0 3 15</inkml:trace>
  <inkml:trace contextRef="#ctx0" brushRef="#br1" timeOffset="-211823.85">17418 16437 692 0,'-32'6'220'0,"-4"3"-109"16,-5 1-111-16,-4 2 0 16,-3 4 0-16,4 2 0 15,-4-10 0-15,19 6-129 16,2-9-69-16,14-5-12 15,13 0-6-15,0-15 5 16</inkml:trace>
  <inkml:trace contextRef="#ctx0" brushRef="#br1" timeOffset="-211511.29">17527 16529 346 0,'31'33'170'0,"-6"-7"-3"16,-6-1-72-16,5 1-38 15,-11-11-5-15,3 5-13 16,-16-20-2-16,8 15 1 16,-8-15-16-16,0 0-22 15,-10-5 0-15,10 5 0 16,-12-16 0-16,8 0 0 0,-3-5 0 15,4-5 0-15,3-4 0 16,0-2 0-16,4 1 0 16,3-3-29-16,6 7-86 15,-1-2-41-15,5 9-24 16,-2 6-8-16,1 1 4 16,2 6 13-16</inkml:trace>
  <inkml:trace contextRef="#ctx0" brushRef="#br1" timeOffset="-210745.69">17894 16466 219 0,'9'31'121'0,"-9"-8"-6"16,0 2-80 0,3-1-28-16,1-3 15 0,5 1 38 15,-9-22 3-15,17 21-5 16,-17-21 7-16,21 4-4 15,-11-8 6-15,5 4-3 16,-2-10-25-16,3 3-32 16,0-2-10-16,1-4 9 15,1-1-10-15,-2-3 7 16,2 3-9-16,-3 0 3 16,-1 3 3-16,-4 0-2 15,-10 11 6-15,14 0 3 16,-14 0-1-16,7 23 3 15,-7-9-6-15,0 2-3 16,5 0 0-16,3 0 0 0,3-6 0 16,4 2-6-16,4-6 4 15,3-2-5-15,4-4 5 16,2 0 6-16,1-7-6 16,-1-3 8-16,-1-5-8 15,-3-1 1-15,-3-5 1 16,-2 0 0-16,-7-3-2 15,-3-2 3-15,-6-1 3 16,-3 6-1-16,-8 0 3 16,-4 2-6-16,-4 5 0 15,-3 3 0-15,1 6 0 16,-1 5 0-16,-1 0 0 16,4 8 0-16,3 1 0 15,3 4 0-15,5 1 0 16,1 3 0-16,4-1 0 0,4 3 0 15,5 3 0-15,1-2 0 16,8 1 0-16,5-2 0 16,5-3 0-16,6-2 0 15,6-4 0-15,2-2 0 16,3-4 0-16,-1-4 0 16,1 0 0-16,-5 0 0 15,-3 0 0-15,-6 0 0 16,-9 0 0-16,-9 0 0 15,-1 4 0-15,-12-4 0 0,0 0 0 16,0 0 0 0,0 0 0-16,0 0 0 0,-14 8 0 15,14-8 0-15,0 0 0 16,0 0-68-16,0 0-71 16,-5-10-36-1,5 10-7-15,0 0-5 16,-5-14 2-16</inkml:trace>
  <inkml:trace contextRef="#ctx0" brushRef="#br1" timeOffset="-209026.97">19395 16350 477 0,'8'-12'209'16,"0"0"-6"-16,-3-3-74 15,-5 15-124-15,15-17-5 16,-15 17 0-16,11-13 0 16,-11 13 0-16,0 0 0 15,0 0 0-15,0 0 0 16,0 0 0-16,0 0 0 15,0 0 0-15,0 0 0 16,0 0 0-16,10 7-51 16,-10-7-65-16,0 13-55 15,0-1-28-15,0-2-5 0,0 6 5 16,-9-5 116-16</inkml:trace>
  <inkml:trace contextRef="#ctx0" brushRef="#br1" timeOffset="-208808.22">19400 16494 654 0,'3'15'208'0,"-3"-4"-53"15,-5 0-149-15,-1 9-6 16,-3 2 0-16,-2 2 0 0,3 4-37 15,-4-2-139-15,-2-3-16 16,-3 2-22-16,-7-11-3 16,-3 0 30-16</inkml:trace>
  <inkml:trace contextRef="#ctx0" brushRef="#br1" timeOffset="-207636.34">16034 17159 288 0,'8'-10'155'16,"-8"10"-16"-16,10-16-22 15,-5 6-28-15,5 3-10 16,-6-4-15-16,8 4-11 16,-4-3-18-16,2 3-31 15,0 0-4-15,-10 7 0 16,20-11 0-16,-20 11 0 15,16-6 0-15,-16 6 0 0,15-3 0 16,-15 3 0 0,0 0 0-16,10 4 0 0,-10-4 0 15,0 11 0-15,0-11 0 16,-7 20 0-16,3-7 0 16,-2 3 0-16,-2 0 0 15,1 4 0-15,-2 0 0 16,1 2 0-16,3-3 0 15,0 0 0-15,5-5 0 16,0 0 0-16,5-4-8 16,-5-10 0-16,15 12 0 15,-15-12 2-15,18 0 4 16,-18 0 4-16,15-10 4 16,-15 10 0-16,13-13 1 15,-13 13 0-15,8-19-3 0,-8 10-4 16,0 9 0-16,0-16 0 15,0 16 0-15,0 0 0 16,0 0 0-16,0 0 0 16,-11 4 0-16,11 8 0 15,-4 2 0-15,4 4 0 16,-5 1 0-16,5 2 0 16,0 8 0-16,6-1 0 15,-6 1 0-15,5-3 0 16,-5 0 0-16,5-2 0 15,-5-2 0-15,0-3 0 16,-10-3 0-16,0-1 0 0,-6 1 0 16,-8-2-24-16,-6-4-145 15,-6-3-10-15,-15-11-33 16,-5-6-10-16,-16-22 8 16</inkml:trace>
  <inkml:trace contextRef="#ctx0" brushRef="#br1" timeOffset="-203605.04">4130 17334 286 0,'0'0'137'0,"0"0"-11"16,0-15-20-16,0 15-8 15,0 0-17-15,0 0-8 16,0 0-16-16,0 0-18 16,0 0-25-16,0 0-8 15,5 15-6-15,-5-15 0 16,-6 17 0-16,0-5 0 15,2 10-8-15,-1 2 2 16,5 3 4-16,-6 5 3 0,6 4-3 16,0 0 12-16,0 1-3 15,0-1-7 1,4-7 0-16,-4-5-11 0,5 2-94 16,-5-6-37-16,0-20-27 15,0 0-20-15,-14 0-5 16,8-14-1-16</inkml:trace>
  <inkml:trace contextRef="#ctx0" brushRef="#br1" timeOffset="-202792.48">4415 17288 594 0,'18'5'179'16,"-5"-5"-34"-16,-2-9-138 15,5 1 5-15,-5-2 8 16,0 0-3-16,-7 0 0 16,2 0 1-16,-6-3-4 15,0-1-14-15,0-1 0 16,4-1 0-16,-4 1 0 16,3-1 0-16,1-1 0 15,-4 1 0-15,4 1 0 16,-4 2 0-16,-5-1 0 0,-1 3 0 15,-4 0 0 1,-2 2 0-16,-2 2 0 16,-2 3 0-16,1 0 0 15,-1 4 0-15,4 0 0 0,1 0 0 16,0 4 0-16,11-4 0 16,-15 7 0-16,15-7 0 15,-9 10 0-15,9-10 0 16,0 21 0-16,-4-7 0 15,4 4 0-15,0 6 0 16,0 4 0-16,4 6 0 16,-4 2 0-16,0 8 0 15,3 3 0-15,-3-1 0 16,0 1 0-16,5-2 0 16,-5-4 0-16,0-2 0 0,5-4 0 15,-5-5 0-15,0-9 0 16,0-1 0-16,4-1-4 15,-4-6-130-15,0-13-42 16,0 0-10-16,10 0-11 16,-2-14 3-16,-1-2 62 15</inkml:trace>
  <inkml:trace contextRef="#ctx0" brushRef="#br1" timeOffset="-202573.86">4593 17473 509 0,'-20'10'159'0,"2"-1"-18"16,-9-6-28-16,4 9-15 16,-13-8-95-16,5 4-3 15,7 0-14-15,-7-8-130 16,9 0-36-16,6-6-20 15,2-10 7-15,8-8-17 16</inkml:trace>
  <inkml:trace contextRef="#ctx0" brushRef="#br1" timeOffset="-202339.48">4149 16970 715 0,'0'0'202'15,"0"0"-96"-15,-11-3-106 16,11 3 0-16,0 0 0 16,0 0 0-16,0 0 0 15,0 0-66-15,0 0-72 16,13 10-38-16,-13-10-21 15,21 20-1-15,-10-10-2 0</inkml:trace>
  <inkml:trace contextRef="#ctx0" brushRef="#br1" timeOffset="-201573.83">5053 17349 358 0,'21'4'143'16,"-1"-4"-52"-16,1-10-71 16,7 3-5-16,-3-2 19 15,4 1 19-15,-7-5-4 16,1 5 0-16,-3-6-2 15,3 1 0-15,-3-2-1 16,2 0-1-16,-3 0-21 16,1-1-22-16,-5 1-2 0,4-2 0 15,-9 2 0-15,-6-2 0 16,-4 1 0-16,0-1 0 16,-5-2 0-16,-5 0 0 15,-4 2 0-15,-1-1 0 16,0 2 0-16,-2 1 0 15,2 4 0-15,-1 1 0 16,3 5 0-16,2 1 0 16,11 4 0-16,-20-5 0 15,20 5 0-15,-12 0 0 16,12 0 0-16,-11 10 0 16,11-10 0-16,-4 18 0 15,4-3 0-15,4 7 0 16,0 3 0-16,3 6 0 15,2 3 0-15,-2 8 0 0,8 0 0 16,-3 5 0-16,1 2 0 16,-1 1 0-16,1 1 0 15,-2 0 0-15,-3-4 0 16,0-4 0-16,-1-3 0 16,-7-4 0-16,4-3 0 15,-8-2-85-15,4-14-87 16,-5-4-21-16,5-13-8 15,0 0 3-15,0-23 24 16</inkml:trace>
  <inkml:trace contextRef="#ctx0" brushRef="#br1" timeOffset="-201355.05">5517 17415 714 0,'-18'0'210'16,"-1"0"-111"-16,1 0-99 16,-8 0 0-16,0 0 0 15,-2 8 0-15,1 1 0 16,-1 3 0-16,5-1 0 16,4 4-56-16,0-4-102 15,8-3-24-15,11-8-7 16,0 0 4-16,7-22-11 0</inkml:trace>
  <inkml:trace contextRef="#ctx0" brushRef="#br1" timeOffset="-201011.23">5701 17132 724 0,'0'0'199'0,"0"0"-99"16,0 0-100-16,0 0 0 15,0 0 0-15,0 0 0 16,0 13 0-16,0 5 0 16,0 7 0-16,0 4 0 0,7 9 0 15,-3 4 0-15,4 6 0 16,1 1 0-16,1 2 0 15,-2-1 0-15,-3-3 0 16,1-2 0-16,-4-8 0 16,2-1 0-16,-4-10-94 15,0-9-88-15,9-5-3 16,-9-12-1-16,16-9-1 16,-4-6-2-16</inkml:trace>
  <inkml:trace contextRef="#ctx0" brushRef="#br1" timeOffset="-200542.53">6081 17397 647 0,'0'0'202'0,"0"0"-28"15,0 0-174-15,-15-17 0 16,5 11 0-16,-2-1 0 15,-4 2 0-15,2-1 0 16,-3 6 0-16,5 0 0 16,-2 11 0-16,-1 6 0 15,3 4 0-15,2 6 0 16,4 5 0-16,0 5 0 16,6 0 0-16,0 1 0 0,9-8 0 15,2-2 0 1,2-7 0-16,4-7 0 0,-2-9 0 15,2-5 0-15,-3-4 0 16,-2-5 0-16,-2-4 0 16,0-7 0-16,-2-1 0 15,-1 1 0-15,-4 2 0 16,0 3 0-16,-3 3 0 16,0 12 0-16,0 0 0 15,0 0 0-15,10 19 0 16,-4 2 0-16,-2 1 0 15,7 8-44-15,0-2-79 16,7 0-33-16,-3-8-16 16,5-4-11-16,1-8 3 15,2-8 15-15</inkml:trace>
  <inkml:trace contextRef="#ctx0" brushRef="#br1" timeOffset="-199698.85">6388 17489 605 0,'-4'-26'144'16,"-4"8"-5"-16,-3 3-36 16,11 15-71-16,-22 0-32 15,7 11 0-15,1 6 0 16,2 5 0-16,0-1 0 0,1 2 0 16,3 0 0-1,8-6 0-15,0-4 0 0,0-13 0 16,18 14 0-16,-6-14 0 15,1 0 0-15,0-9 0 16,1-1 0-16,-2 1 0 16,-7-4 0-16,3-1 0 15,-8-2 0-15,4 3 0 16,-4 0 0-16,0 13 0 16,0 0 0-16,0 0 0 15,0 0 0-15,11 17 0 16,-4 5 0-16,0 4 0 15,-2 9 0-15,4-1 0 16,-9-34 0-16,0 0 0 16,12 70 0-16,-12-70 0 0,0 57 0 15,0-57 0 1,-2 61 0-16,2-61 0 0,-18 59 0 16,18-59 0-16,-25 56 0 15,25-56 0-15,0 0 0 16,-44 59 0-16,44-59 0 15,0 0 0-15,-50 20 0 16,50-20 0-16,-26-27 0 16,7-5 0-16,11-10 0 15,8-4 0-15,20-5 0 16,2 11 0-16,10 6 0 16,3 15 0-16,1 6 0 15,-1-2 0-15,-1 0 0 16,-2 0 0-16,-2 2 0 15,-6-1 0-15,-3 2 0 0,-3-1 0 16,-7 0 0-16,-2 3 0 16,-2 0 0-16,-7 10 0 15,6-20 0-15,-6 9 0 16,0 0 0-16,0-1 0 16,-3 1 0-16,3-1 0 15,0 12 0-15,-8-19 0 16,8 19 0-16,0 0 0 15,0 0 0-15,0 0 0 16,-11 0 0-16,11 0 0 16,-10 18 0-16,1-7 0 15,5 3 0-15,-2 2 0 16,4 0 0-16,2 0 0 0,6 2 0 16,0-1 0-16,13 1 0 15,0-3-102-15,4-8-69 16,6-2-13-16,-3-9-12 15,5-3 3-15,-3-9 16 16</inkml:trace>
  <inkml:trace contextRef="#ctx0" brushRef="#br1" timeOffset="-199437.53">6866 17554 606 0,'0'0'204'0,"9"11"-10"15,-9-11-175-15,18 4-19 16,-6-8 0-16,0 4 0 16,1-3 0-16,5 3 0 15,-3-6 0-15,5 2 0 16,-1 0 0-16,1 4-9 15,-6-7-107-15,3 7-27 0,-6 0-5 16,-11 0-25-16,12 0-3 16,-12 0-9-16</inkml:trace>
  <inkml:trace contextRef="#ctx0" brushRef="#br1" timeOffset="-199234.4">6926 17737 277 0,'-5'11'175'0,"5"-11"-23"15,0 0-26-15,21 0-23 16,-11-4-12-16,10 0-12 16,-4-7-59-16,2 8-20 15,1-3 0-15,2 6 0 16,-1-7 0-16,-2 4 0 0,4 3-40 16,-6 0-99-16,4 0-40 15,1-11-10-15,-5 2-6 16,0-4 4-16</inkml:trace>
  <inkml:trace contextRef="#ctx0" brushRef="#br1" timeOffset="-198796.9">7287 17578 792 0,'0'0'198'16,"0"0"-165"-16,23-14-33 16,-7 5 0-16,6 0 0 15,3 0 0-15,-2 1 0 16,4 1 0-16,-1 1 0 0,-4 2 0 15,-6 4-16-15,0 7-84 16,-16-7-45-16,8 13-28 16,-12-3-4-16,-7 4-16 15,-4 3 15-15</inkml:trace>
  <inkml:trace contextRef="#ctx0" brushRef="#br1" timeOffset="-198640.64">7401 17720 485 0,'16'13'167'15,"4"-13"-21"-15,3-7-29 16,9 1-34-16,1 1-63 0,4 0-79 16,3-1-54-1,-4-1-33-15,-3-3-31 0,-4-4-8 16,-7 2-2-16,-4-4 36 16</inkml:trace>
  <inkml:trace contextRef="#ctx0" brushRef="#br1" timeOffset="-198140.53">7882 17381 540 0,'21'-6'180'0,"1"-8"4"0,-5-5-105 15,9-3-68-15,-3 3-9 16,1-1-2-16,-6 5 3 16,-4 1-2-16,-4-1 2 15,-3 1 4-15,-2 0-5 16,-1-2 6-16,-4-1-5 16,0 2-3-16,-6-1 0 15,1 1 0-15,-5 1 0 16,-3 3 0-16,-3 2 0 15,3 2 0-15,0 7 0 16,0-3 0-16,2 7 0 16,1 4 0-16,4 5 0 15,1 2 0-15,5 6 0 0,-4 4 0 16,4 5 0-16,4 4 0 16,1 2 0-16,1 7 0 15,1-2 0-15,3 5 0 16,1-3 0-16,-1 1 0 15,0-3 0-15,0-6 0 16,-1-3 0-16,-2-6 0 16,2-4 0-16,-3-6 0 15,1 2-22-15,-7-6-126 16,0-12-29-16,-6 11-1 16,6-11-7-16,-22-8 4 15</inkml:trace>
  <inkml:trace contextRef="#ctx0" brushRef="#br1" timeOffset="-197906.22">7853 17545 594 0,'0'0'197'16,"0"11"1"-16,0-11-164 15,21-7-34-15,-1 7 0 16,0-7 0-16,3 3 0 15,3-1 0-15,2 1 0 16,1-3-68-16,4 4-59 16,-1-8-59-16,1-2-1 0,2-1-13 15,1-3 8 1,2-2 129-16</inkml:trace>
  <inkml:trace contextRef="#ctx0" brushRef="#br1" timeOffset="-197281.28">8420 17395 596 0,'-17'17'199'0,"-1"-4"-12"16,-8-7-146-16,0 6-41 15,-2 6 0-15,-2 4 0 16,2 1 0-16,-1 2 0 16,6-1 0-16,6 0 0 15,8-4 0-15,9-4 0 16,4-4 0-16,8-5 0 15,8-4 0-15,4-3 0 0,3-4 0 16,-2-5 0-16,0 1 0 16,-3-2 0-16,-5-1 0 15,-2-2 0 1,-5 0 0-16,-3 1 0 0,1 2 0 16,-8 10 0-16,7-13 0 15,-7 13 0-15,0 0 0 16,12 8 0-16,-6 2 0 15,1 3 0-15,-1 0 0 16,3 0 0-16,2-1 0 16,2-4 0-16,1-5 0 15,5-3 0-15,4 0 0 16,-2-9 0-16,1-1 0 0,1-5 0 16,-2-3 0-1,-1-6 0-15,-3-5 0 0,-5-5 0 16,-5-5 0-16,-7-5 0 15,0-7 0-15,-4-4 0 16,-3-2 0-16,-2 4 0 16,-3 8 0-16,-2 7 0 15,0 9 0-15,0 7 0 16,-2 16 0-16,2 10 0 16,-3 10 0-16,3 8 0 15,1 7 0-15,2 7 0 16,4 5 0-16,3 6 0 15,4 3 0-15,4 2 0 16,8-3 0-16,1 0-30 16,7-4-109-16,3-8-29 0,1-11-22 15,3-9 2-15,-5-14-4 16</inkml:trace>
  <inkml:trace contextRef="#ctx0" brushRef="#br1" timeOffset="-196671.9">8872 17299 587 0,'-10'7'203'16,"-6"0"1"-16,-5-3-175 16,2 2-29-16,4 4 0 15,-1-1 0-15,3 4 0 16,1-1 0-16,7 1 0 0,5-2 0 15,14 3 0-15,4 3 0 16,5-2 0-16,5 4 0 16,4-2 0-16,1 3 0 15,-5 2 0-15,-4 3 0 16,-7-2 0-16,-7-3 0 16,-10 2 0-16,-9-3 0 15,-7-2 0-15,-5 1 0 16,-4-6 0-16,-2-3 0 15,2-2 0-15,3-7 0 16,4 0 0-16,7-8 0 0,6-5 0 16,5-6 0-1,12-5 0-15,8-5 0 16,6-6 0-16,3-1 0 16,4 0 0-16,1 0-6 0,0 2 6 15,-3 4-9-15,-4 4 11 16,-3 7-3-16,-11 6 2 15,-3 6 2-15,-10 7 1 16,0 0-2-16,0 0-2 16,-15 11 2-16,-1 1 0 15,3 3-2-15,-5 0 0 16,4 4 0-16,1 4 0 16,6 0 0-16,4-1 0 15,6 0 0-15,8 0 0 16,2 1 0-16,8-5 0 0,5-3 0 15,9-4-57-15,-2-6-109 16,3-9-10-16,-3-6-12 16,-3-10 1-16,-3-10-12 15</inkml:trace>
  <inkml:trace contextRef="#ctx0" brushRef="#br1" timeOffset="-196453.13">9286 16956 671 0,'24'28'181'0,"0"4"-10"0,-3 6-171 16,2 5-7-16,-3 8 3 16,-8 7-1-16,-12 6-48 15,-17 1-69-15,-15-3-56 16,-12-3-16-16,-29-9-5 15,-10-5 11-15,-23-14 115 16</inkml:trace>
  <inkml:trace contextRef="#ctx0" brushRef="#br1" timeOffset="-195953.16">5152 16834 612 0,'10'-6'198'0,"-10"6"-21"15,13 5-141-15,-13-5-36 16,-5 12 0-16,-3-1 0 16,-6 7 0-16,-4 6 0 15,-5 8 0-15,-2 5 0 16,0 9 0-16,-2 11 0 16,7 13 0-16,8 7 0 15,17 8 0-15,21 6 0 16,17 0-135-16,32-10-45 15,29-13-10-15,15-16-7 0,18-14-2 16</inkml:trace>
  <inkml:trace contextRef="#ctx0" brushRef="#br1" timeOffset="-195000.03">9828 17130 162 0,'11'-16'130'0,"-2"1"4"16,-7-2-12-16,6 5-16 15,-8-1-13-15,0 13 0 16,0-13-4-16,0 13-14 16,0 0-56-16,-6 13-19 15,6 0 0-15,0 8 0 16,0 6 0-16,4 8 0 15,2 7 0-15,3 7 0 0,1 3 0 16,2 4 0-16,-2-1 0 16,-1-1 0-16,-7-7 0 15,-2-4 0-15,-2-8 0 16,-6-9 0-16,1-7 0 16,2-6 0-16,5-13 0 15,-11 0 0-15,11-8 0 16,0-8 0-16,8-6 0 15,3-4 0-15,1-2 0 16,1-1 0-16,4 2 0 16,2 0 0-16,5 4 0 15,-1 9 0-15,3 3 0 16,1 8 0-16,0 6 0 16,0 4 0-16,-5 7 0 15,0 1 0-15,-2 2 0 0,-8 4 0 16,-3 1 0-16,-6 2 0 15,-8 1 0-15,-6 1 0 16,-9-2 0-16,-1 4 0 16,-8-3 0-16,0-5 0 15,2 0-17-15,-5-10-108 16,7-10-57-16,9-13-8 16,4-11-6-16,12-8-7 15,9-12 93-15</inkml:trace>
  <inkml:trace contextRef="#ctx0" brushRef="#br1" timeOffset="-194499.97">10381 17385 656 0,'12'39'193'16,"-4"1"-19"-16,0-7-174 15,2 1 0-15,-2-4 0 16,-2-5 0-16,-6-5 0 15,0-5 0-15,-2-3 0 16,2-12 0-16,-18 4 0 16,18-4 0-16,-14-13 0 15,6-2 0-15,6-3 0 0,2-7 0 16,2-4 0-16,8-2 0 16,3-1 0-16,7 1 0 15,5 5 0-15,4 1 0 16,4 7 0-16,5 3-4 15,2 8-3-15,-1 2 1 16,-1 5 3-16,-5-5 2 16,-1 5 2-16,-3 0 1 15,-7-5 3-15,-7 5 0 16,-2-4 1-16,-13 4-4 16,9-4-2-16,-9 4 0 15,0 0 0-15,-17-3 0 16,1 3 0-16,0 5 0 0,-2 4 0 15,1 1 0 1,0 2 0-16,1 6 0 0,7 1 0 16,3 5 0-16,6 0 0 15,2-4-10-15,15 3-91 16,-2-5-35-16,14-4-42 16,4-6 5-16,6-4-5 15,5-8-12-15</inkml:trace>
  <inkml:trace contextRef="#ctx0" brushRef="#br1" timeOffset="-194109.41">11112 17343 555 0,'-10'-14'188'16,"-5"4"-7"-16,-9 1-96 16,7 9-79-16,-6 12-1 0,-3 6-2 15,1 9-3 1,-4 3 0-16,6 3 0 0,3 1 0 15,7-3 0-15,5 1 0 16,8-5 0-16,12-7 0 16,8-7 0-16,8-3 0 15,6-5 0-15,2-5 0 16,3-5 0-16,-4-3 0 16,0-5 0-16,-7-2 0 15,-3-4 0-15,-7 1 0 16,-7 3 0-16,-3 3 0 15,-8 12 0-15,9-13 0 16,-9 13 0-16,0 0 0 0,4 10 0 16,3 5 0-1,2-1 0-15,4 2 0 16,1-3 0-16,6 1 0 16,6 3-78-16,-9-4-71 0,3-6-32 15,-2-7-2-15,-7-6-12 16,-2-5-10-16</inkml:trace>
  <inkml:trace contextRef="#ctx0" brushRef="#br1" timeOffset="-193609.41">11449 17125 546 0,'0'0'196'0,"0"0"-8"0,14 22-95 16,-8-6-93-16,-1 7 0 15,2 3 0-15,0 8 0 16,1 4 0-16,1 4 0 16,1 0 0-16,-2-3 0 15,2-3 0-15,-5-5 0 16,2-7 0-16,-3-6 0 16,4-8 0-16,-8-10 0 15,0 0 0-15,12 0 0 16,-6-14 0-16,-2-4 0 15,4-6 0-15,1-3 0 0,1-4 0 16,5-1 0 0,-1-1 0-16,4 1 0 0,-4 5 0 15,3 4 0-15,-5 5 0 16,-2 6 0-16,-10 12 0 16,0 0 0-16,0 0 0 15,0 0-2-15,-9 13 0 16,-2 4 3-16,-4 1-3 15,-1 2 7-15,1 0-7 16,3 5 2-16,4-3 0 16,8 1 2-16,3-3-2 15,13-2-5-15,10-7-2 16,13-4 1-16,13 0-113 16,5-13-62-16,7-6-2 15,3-9-19-15,-7-10 6 0,3-7 72 16</inkml:trace>
  <inkml:trace contextRef="#ctx0" brushRef="#br1" timeOffset="-161346.26">22267 4286 534 0,'9'-20'183'0,"-9"1"-12"15,0 1-69-15,7 7-69 16,-7 2-33-16,0 9 0 15,0 0 0-15,0 0 0 16,0 0 0-16,0 15 0 16,5 4 0-16,-5 5 0 15,6 5 0-15,0 6 0 16,5 5 0-16,0 4 0 16,6 0 0-16,-2-2 0 15,4-2 0-15,0-4 0 16,4-6 0-16,0-7 0 15,0-6 0-15,-3-5 0 0,0-7 0 16,-2-5 0-16,-4-10 0 16,-1-5 0-16,-4-7 0 15,-1-4 0-15,-5-5 0 16,1 1 0-16,-4 0 0 16,4 2 0-16,-4 5 0 15,0 5 0-15,0 6 0 16,0 12 0-16,0 0 0 15,0 0 0-15,0 0 0 16,0 0 0-16,9 20 0 16,1-7 0-16,3 2 0 15,7 0 0-15,1 1 0 16,1-1 0-16,-1-4 0 16,0-3 0-16,-3-4 0 15,0-4 0-15,-2 0 0 0,-2-4 0 16,-3-5 0-16,-1-5 0 15,-4-4 0-15,-1-1 0 16,-5-4 0-16,0 0 0 16,-9 0 0-16,-2 2 0 15,0 0 0-15,-2 5 0 16,-3 3 0-16,0 4 0 16,6 2-7-16,0 0-150 15,10 7-20-15,-5-15-5 16,5 15-2-16,17-15-2 0</inkml:trace>
  <inkml:trace contextRef="#ctx0" brushRef="#br1" timeOffset="-161002.44">23114 4173 455 0,'0'0'174'0,"0"0"-26"16,0 0-19-16,-21 13-21 15,7 6-99-15,-10 1-9 16,5 5 0-16,-1 5 0 16,1 1 0-16,3 3 0 15,5-2 0-15,8-1 0 0,6-5 0 16,13-7 0 0,-1-5 0-16,9-6 0 0,3-8 0 15,-1-7 0-15,1-5 0 16,-7-6 0-16,-5-6 0 15,-5-5 0-15,-10-4 0 16,-3-1 0-16,-8 0 0 16,-7 3 0-16,0 3 0 15,0 6 0-15,-2 1 0 16,6 12-82-16,2 3-97 16,12 6-5-16,0 0-1 15,0 0-3-15,11-12 1 16</inkml:trace>
  <inkml:trace contextRef="#ctx0" brushRef="#br1" timeOffset="-160252.51">23275 4198 310 0,'15'24'130'16,"-5"1"-28"-16,1 2-28 15,2 1-17-15,-4-2-19 16,1-1-8-16,-4-5 6 15,3-4 16-15,-9-5-10 16,0-11 1-16,0 0 0 16,0 0 1-16,0 0-22 15,3-18-22-15,-8-4 0 16,5-4 0-16,0-4 0 16,0-3 0-16,0-1 0 15,8 2 0-15,0 4 0 16,5 5 0-16,-1 6 0 0,5 7 0 15,2 1 0-15,1 6 0 16,3 3 0-16,0-5 0 16,-1 1 0-16,1-3 0 15,-4-1 0-15,-2-1 0 16,-4 0 0-16,-7-1 0 16,-6 10 0-16,-5-14 0 15,5 14 0-15,-22-3 0 16,6 7 0-16,1 2 0 15,-1 3 0-15,3 2 0 16,2 5 0-16,2 1 0 16,6 4 0-16,3 1 0 15,6 0 0-15,2-1 0 16,7 2 0-16,0-2 0 16,-2-1 0-16,3-6 0 15,-2-5 0-15,0-2 0 0,-2-7 0 16,-1-4 0-16,0-7 0 15,1-6 0-15,2-6 0 16,4-4 0-16,3-5 0 16,0-1 0-16,1 0 0 15,0 4 0-15,-2 0 0 16,-1 6 0-16,-5 8 0 16,-1 3 0-16,-2 6 0 15,-11 6 0-15,18 0 0 16,-18 0 0-16,15 17 0 0,-5-5 0 15,-1 2 0 1,-3 3 0-16,-1 3 0 0,-5 2 0 16,0 2 0-1,-6 0 0-15,-2-1 0 0,-2 1 0 16,2 1 0-16,-3-7-145 16,1-6-18-16,-1-6-5 15,11-6-4-15,-20-15-3 16</inkml:trace>
  <inkml:trace contextRef="#ctx0" brushRef="#br1" timeOffset="-159986.89">23884 3639 617 0,'6'19'179'15,"-2"1"-21"-15,-2 2-89 16,9 10-69-16,-1 4 0 16,3 7 0-16,4 3 0 15,-5 3 0-15,2-2 0 16,-4-2 0-16,1 0-45 16,-4-6-114-16,-2-7-11 15,0-9 0-15,-5-10-4 16,0-13-2-16</inkml:trace>
  <inkml:trace contextRef="#ctx0" brushRef="#br1" timeOffset="-159799.36">23828 3873 663 0,'15'-17'177'15,"5"9"-13"-15,13-1-145 16,3-2-19-16,5 3 0 15,1-1 0-15,-2 0-20 16,1 3-137-16,-7 6-14 16,-9 0 1-16,-9 0-8 15,-16 0 2-15</inkml:trace>
  <inkml:trace contextRef="#ctx0" brushRef="#br1" timeOffset="-158609.12">24812 3785 237 0,'0'8'97'16,"0"5"10"-16,5 4-14 16,-2 6-15-16,3 1-14 15,2 6-1-15,-3-2 1 16,6 4 9-16,-7-5-18 16,4-1-17-16,-4-8-6 0,1-1-10 15,-5-17-22 1,0 16 0-16,0-16 0 0,0 0 0 15,-3-18 0-15,3 0 0 16,0-5 0-16,0-7 0 16,-5-8 0-16,5-1 0 15,0-2 0-15,8 2 0 16,-3 2 0-16,1 4 0 16,4 6 0-16,1 8 0 15,2 8 0-15,4 7 0 16,-1 7 0-16,2 6 0 15,4 8 0-15,1 6 0 16,0 6 0-16,1 3 0 16,-2 2 0-16,-1-1 0 15,-6-1 0-15,-1-4 0 0,-1-3 0 16,-9-7 0-16,5-1-81 16,-9-8-81-16,0-9-24 15,0 0-1-15,0 0-4 16,-5-23-4-16</inkml:trace>
  <inkml:trace contextRef="#ctx0" brushRef="#br1" timeOffset="-158155.98">25135 3509 367 0,'0'-18'192'0,"3"3"-2"15,-3 15-51-15,0-22-32 0,0 22-79 16,0-16-28-16,0 16 0 16,9-13 0-16,-9 13 0 15,14-12 0-15,-2 6 0 16,3 2 0-16,-3 4 0 16,4-4 0-16,0 4 0 15,-1 8 0-15,-1 2 0 16,-4 2 0-16,-3 3 0 15,-2 4 0-15,-1 4 0 16,-4 1 0-16,0 0 0 16,-5-1 0-16,-2-2 0 15,1 0 0-15,0-5 0 16,0-4 0-16,6-12 0 16,-6 12 0-16,6-12 0 15,0 0 0-15,13-6 0 0,1 0 0 16,4-1 0-16,2 0 0 15,2 0 0-15,0 2 0 16,-3-1 0-16,3 6-81 16,-11 0-85-16,-11 0-18 15,9 15-6-15,-18-3-2 16,-3 3-4-16</inkml:trace>
  <inkml:trace contextRef="#ctx0" brushRef="#br1" timeOffset="-156687.24">22552 5397 447 0,'-21'-15'201'0,"0"0"-2"15,3 0-50-15,4 5-122 16,0-3-27-16,14 13 0 15,-15-11 0-15,15 11 0 16,0 0 0-16,0 23 0 16,3 0 0-16,7 6 0 15,4 8 0-15,2 5 0 16,1 4 0-16,2 2 0 16,-3 0 0-16,-1-4 0 15,-4-9 0-15,-2-7 0 16,-2-6 0-16,-4-11 0 0,-3-11 0 15,0 0 0-15,0-14 0 16,5-7 0-16,-5-5 0 16,5-5 0-16,2-2 0 15,2 2 0-15,-1 1 0 16,7 1 0-16,2 8 0 16,4 3 0-16,3 9 0 15,-1 4 0-15,3 5 0 16,0 5 0-16,-1 4 0 15,-4 5 0-15,0 2 0 16,-4 4 0-16,-7 4 0 0,-6 2 0 16,-7 3 0-1,-7 3 0-15,-8 1 0 16,-5 0 0-16,-7-1 0 0,-2-2 0 16,3-5 0-16,2-9 0 15,9-8-37-15,2-8-86 16,16 0-12-16,0-31-19 15,16 5-13-15,9-3 0 16,4-2 13-16,2 3 68 16,1 2 86-16,2 2 0 15,-4 6 0-15,-2 2 22 16,0 8 57-16,-10-4 12 16,3 7-1-16,-3-3-3 0,-2 1 14 15,-1 1 21 1,-3-5-11-16,1 4-8 0,-5-4-17 15,4 2-12-15,-10-3-17 16,6 2-57-16,-8-2 0 16,0 2 0-16,0 10 0 15,0-15 0-15,0 15 0 16,0 0 0-16,-17-3 0 16,17 3 0-16,-13 17 0 15,10-4 0-15,3 6 0 16,0 1 0-16,3 3 0 15,5 0 0-15,2 0 0 16,1-3 0-16,3-4 0 16,-2-3 0-16,0-6 0 15,2-7 0-15,-4 0 0 0,2-11 0 16,-3-4 0-16,1-5 0 16,-1-4 0-16,2-4 0 15,2-4 0-15,-1 0 0 16,0 1 0-16,0 2 0 15,1 7 0-15,-1 1 0 16,4 8 0-16,-2 7 0 16,3 6 0-16,-2 5 0 15,3 8 0-15,-2 2 0 16,3 4 0-16,-4 3 0 16,-2-1 0-16,-4 4 0 15,-6 1 0-15,-3-2 0 16,-8 0 0-16,-6-3 0 0,-4 0-26 15,-4-5-124 1,0-6-9-16,-1-6-23 0,-1-11-1 16,5-9-4-16</inkml:trace>
  <inkml:trace contextRef="#ctx0" brushRef="#br1" timeOffset="-156437.24">23318 5046 639 0,'9'-15'180'15,"-9"15"-24"-15,0 0-108 16,3 24-48-16,3 0 0 16,2 7 0-16,4 8 0 15,6 6 0-15,2 7 0 16,7 3 0-16,-3 1 0 0,-3-6-6 15,5-2-138-15,-4-7-27 16,-6-12-8-16,-5-5-4 16,-11-13-4-16,0-11 34 15</inkml:trace>
  <inkml:trace contextRef="#ctx0" brushRef="#br1" timeOffset="-156265.34">23316 5335 555 0,'0'-20'185'0,"10"-3"-1"0,7 0-85 16,15 6-99-16,6 0 0 16,4-1 0-16,12 1-137 15,4 2-35-15,-1-2-9 16,1 3 2 0,-5 1-8-16</inkml:trace>
  <inkml:trace contextRef="#ctx0" brushRef="#br1" timeOffset="-155687.24">24469 4993 121 0,'0'0'107'15,"14"0"4"-15,-14 0-3 16,7 14 8-16,1 1-1 16,-6-1-14-16,7 9-2 15,0-2-12-15,4 8-29 16,-2-2-58-16,6 5 0 15,-4-1 0-15,-5-4 0 0,1-3 0 16,-4-4 0 0,-5-5 0-16,0-4 0 0,0-11 0 15,0 0 0-15,-17 0 0 16,13-13 0-16,-5-6 0 16,6-8 0-16,-1-6 0 15,4-5 0-15,-4-5 0 16,4 4 0-16,5 1 0 15,0 3 0-15,4 8 0 16,-1 6 0-16,5 10 0 16,-1 6 0-16,5 8 0 15,2 5 0-15,4 5 0 16,3 4 0-16,0 5 0 16,1 4 0-16,-1 1 0 15,-5 4 0-15,-2-1 0 0,-5 1 0 16,-4 0 0-16,-6-5 0 15,-2-3-106-15,-2-6-66 16,0-17-7-16,-4 12-1 16,4-12-5-16</inkml:trace>
  <inkml:trace contextRef="#ctx0" brushRef="#br1" timeOffset="-155265.34">24848 4593 515 0,'20'-16'179'16,"1"0"-40"-16,4 9-40 0,-2-5-17 16,6 9-73-1,-5-1-9-15,4 4 0 0,-7 5 0 16,2 5 0-16,-4 4 0 15,-6 6 0-15,-3 7 0 16,-4 4 0-16,-6 6 0 16,-6 4 0-16,-5 2 0 15,-4 1 0-15,-2-5 0 16,-3-1 0-16,6-8 0 16,1-5 0-16,3-9 0 0,10-5 0 15,0-11 0 1,24 0 0-16,-1-3 0 15,7-7 0-15,1-2 0 0,3-2 0 16,-2 1 0-16,-1-2 0 16,-4 6 0-16,-11-1-99 15,-4 3-66-15,-12 7-22 16,0 0-2-16,0 0-4 16,-21 3 3-16</inkml:trace>
  <inkml:trace contextRef="#ctx0" brushRef="#br1" timeOffset="-153765.33">22006 11645 226 0,'0'0'194'16,"0"0"-30"-16,0 0-56 16,0 0 1-16,0 0 1 15,9-13 0-15,10 3-108 16,-2-7-2-16,10-1 0 16,10-5 0-16,8-4 0 15,9-2 0-15,5 0 0 16,2 3 0-16,2 4 0 15,0 5 0-15,-3 6 0 16,-10 6 0-16,-5 5 0 16,-12 13 0-16,-10 8 0 15,-11 10 0-15,-12 12 0 16,-14 14 0-16,-11 9 0 16,-7 9 0-16,-5 4 0 15,2 3 0-15,-2-1 0 0,10-6 0 16,3-7 0-16,12-7 0 15,10-10 0-15,8-3 0 16,5-7 0-16,3-7 0 16,3-5 0-16,1-7 0 15,3-6 0-15,0-7 0 16,5-5 0-16,-1-10 0 16,4-6 0-16,-3-8 0 15,4-3 0-15,-2-4 0 16,-2 1 0-16,-4 0 0 15,-1 3 0-15,-8 6 0 0,-5 4 0 16,-8 13 0-16,0 0 0 16,0 0 0-16,0 0 0 15,-2 24 0-15,-7 0 0 16,2 8 0-16,-3 9 0 16,0 12 0-16,-3 9 0 15,1 14 0-15,-3 8 0 16,0 10 0-16,2 6 0 15,5 11 0-15,8 3 0 16,0 7 0-16,6 4 0 16,6 4 0-16,4 0 0 15,4 5 0-15,0-1 0 0,-1 2 0 16,1 1 0-16,-1-2 0 16,-2-1 0-16,2 0 0 15,1 5 0-15,2-4 0 16,-2 0 0-16,2-2 0 15,-1 2 0-15,-5-4 0 16,-2 0 0-16,-6-1 0 16,-5-5 0-16,-3 0 0 15,-3 0 0-15,-3-6 0 16,1-4 0-16,-3-1 0 16,3-5 0-16,1-7 0 15,1-2 0-15,-4-9 0 16,2-4 0-16,-6-6 0 15,-1-5 0-15,0-9 0 16,-3-5 0-16,-4-7 0 0,5-4 0 16,-3-9 0-16,2-3 0 15,-1-7 0-15,3-3 0 16,0-6 0-16,-3-1 0 16,2-6 0-16,-6-1 0 15,-1-3 0-15,-4 1 0 16,-9-1 0-16,-6 2 0 15,-12 1 0-15,-10 5 0 16,-7 0 0-16,-12 0 0 16,-9 1 0-16,-10-2 0 15,-8-1 0-15,-16-10-120 16,-3-18-59-16,-5-18-38 16,-13-24 0-16,6-23-8 15</inkml:trace>
  <inkml:trace contextRef="#ctx0" brushRef="#br1" timeOffset="-152827.85">23174 12311 693 0,'-11'0'201'0,"0"0"-72"15,1 0-129-15,10 0 0 16,0 0 0 0,-14 20 0-16,14 3 0 0,-4 8 0 15,4 9 0-15,0 5 0 16,-4 7 0-16,4 4 0 15,0 0 0-15,4-4 0 16,3-6 0-16,-2-10 0 16,4-8 0-16,1-10 0 15,3-11 0-15,1-10 0 16,2-10 0-16,-2-6 0 16,-2-8 0-16,2-2 0 15,-3-3 0-15,0-1 0 16,-4 4 0-16,0 7 0 0,-4 4 0 15,-3 6 0-15,0 12 0 16,0 0 0-16,0 0 0 16,0 0 0-16,13 19 0 15,-9-5 0-15,6 1 0 16,2 0 0-16,4-1 0 16,1-2 0-16,4-3 0 15,0-2 0-15,0-7 0 16,-1 0 0-16,-3-6 0 15,-1-3 0-15,-3-4 0 16,-3-2 0-16,-2-4 0 16,-3-3 0-16,-5-1 0 0,2-5 0 15,-2-1 0-15,-6-2 0 16,0 0 0-16,-3 0 0 16,-2 3 0-16,0 0 0 15,1 8 0-15,-4 1-122 16,5 3-49-16,3 5-3 15,6 11-5-15,-8-13-3 16</inkml:trace>
  <inkml:trace contextRef="#ctx0" brushRef="#br1" timeOffset="-152484.12">23606 12347 481 0,'10'19'176'0,"-7"4"-25"0,3-1-28 16,2 6-31-16,-2-4-92 16,2 1 0-16,1-3 0 15,2-2 0-15,0-6 0 16,2-6 0-16,-1-8 0 16,1 0 0-16,1-9 0 15,-2-4 0-15,-2-5 0 16,-4-3 0-16,-1-1 0 15,-5-2 0-15,0-1 0 16,-9 1 0-16,-2 0 0 16,-5 3 0-16,-1 5 0 15,-3 0 0-15,1 4 0 16,-4 1 0-16,8 2-116 16,1 3-55-16,4-2-6 15,10 8 0-15,0-17-3 0,10 10 3 16</inkml:trace>
  <inkml:trace contextRef="#ctx0" brushRef="#br1" timeOffset="-151765.34">23767 12216 398 0,'9'10'159'16,"3"3"-19"-16,3 4-16 16,-3 1-19-16,3 6-24 15,-2-3-65-15,3 4-16 16,-5 0 0-16,0-4 0 15,-4-1 0-15,-2-5 0 16,-2-5 0-16,-3-10 0 16,0 0 0-16,0 0 0 0,0 0 0 15,-6-17 0-15,6 0 0 16,-5 1 0-16,5-4 0 16,0 1 0-16,5-1 0 15,3 0 0-15,5 0 0 16,2 3 0-16,1 2 0 15,0-2 0-15,2 4 0 16,-2 1 0-16,-1 1 0 16,-4 2 0-16,-11 9 0 15,15-15 0-15,-15 15 0 16,5-11 0-16,-5 11 0 0,0 0 0 16,0 0 0-1,-10-11 0-15,10 11 0 0,-15 6 0 16,15-6 0-16,-13 19 0 15,5-5 0-15,5 1 0 16,3 2 0-16,0 3 0 16,2-1 0-16,7 1 0 15,1-2 0-15,0-4 0 16,2-1 0-16,-1-4 0 16,1-5 0-16,0-4 0 15,0 0 0-15,-1-8 0 16,-3-4 0-16,0-1 0 0,-3-6 0 15,-1 0 0 1,0-2 0-16,1 2 0 0,-5-1 0 16,5 2 0-16,-1 3 0 15,-4 3 0-15,0 12 0 16,10-13 0-16,-10 13 0 16,0 0 0-16,17 4 0 15,-17-4 0-15,20 15 0 16,-8-4 0-16,2 2 0 15,-1 1 0-15,0 1 0 16,-4 2 0-16,-3 2 0 16,-6 1 0-16,-3-2 0 15,-11-1-29-15,-1-5-137 16,2-1-3-16,-6-11-7 16,2-3-3-16,-1-15-4 15</inkml:trace>
  <inkml:trace contextRef="#ctx0" brushRef="#br1" timeOffset="-151499.74">24022 11568 704 0,'0'-11'187'15,"0"11"-55"-15,13 6-132 16,-4 8 0-16,4 6 0 15,4 9 0-15,2 7 0 16,5 6 0-16,3 5 0 0,4 2 0 16,0-2 0-1,-1-2 0-15,-2-7-34 16,-4-5-109-16,-3-5-26 0,-11-9 0 16,-6-4-8-16,-4-15 3 15</inkml:trace>
  <inkml:trace contextRef="#ctx0" brushRef="#br1" timeOffset="-151343.48">24111 11842 704 0,'17'-21'190'16,"3"-3"-61"-16,3-1-129 16,7 3 0-16,1 1 0 0,-4 4-22 15,2 1-147 1,0 5-11-16,-12-3-8 0,4 7-1 15,-5-5-3-15</inkml:trace>
  <inkml:trace contextRef="#ctx0" brushRef="#br1" timeOffset="-150687.24">24690 11517 629 0,'5'12'185'0,"-5"-2"-33"15,7 6-95-15,2 1-57 16,2 5 0-16,1 5 0 16,7 3 0-16,1 1 0 15,-3-2 0-15,0 0 0 16,-2-4 0-16,-3-4 0 0,-6-4 0 15,1-5 0-15,-7-12 0 16,0 0 0-16,0 0 0 16,0 0 0-16,0-22 0 15,0-2 0-15,-6-8 0 16,6-4 0-16,-2-5 0 16,2 0 0-16,0-1 0 15,0 2 0-15,0 7 0 16,5 8 0-16,0 6 0 15,0 8 0-15,-5 11 0 16,25 0 0-16,-10 7 0 16,4 6 0-16,3 6 0 15,3 5 0-15,-2 3 0 16,-2 2 0-16,0 3 0 0,-7 1 0 16,-2-1 0-16,-3-1 0 15,-7-6 0-15,-2 1 0 16,0-9-106-16,0-17-68 15,-12 10-5-15,0-22-7 16,2-6-2-16,-10-14-2 16</inkml:trace>
  <inkml:trace contextRef="#ctx0" brushRef="#br1" timeOffset="-150140.34">24879 11022 472 0,'0'-25'185'0,"-8"1"-17"15,8 2-33-15,0 6-72 16,0-2-63-16,0 4 0 16,6 3 0-16,2-1 0 15,5 3 0-15,2-1 0 16,4 2 0-16,2 0 0 15,2 5 0-15,-1 0 0 16,4 3 0-16,-3 3 0 16,-3 4 0-16,0 6 0 15,-5 3 0-15,-3 8 0 16,-7 4 0-16,-5 7 0 0,0 3 0 16,-9 2 0-16,-3-1 0 15,-3-1 0-15,1-5 0 16,-2-6 0-16,4-7 0 15,2-8 0-15,10-12 0 16,0 0 0-16,0 0 0 16,10-10 0-16,6-4 0 15,5-2 0-15,3-1 0 16,3-1 0-16,5-1 0 16,3 0 0-16,0 2 0 15,-2 3 0-15,-3 2 0 16,-8 3 0-16,0 1 0 15,-4 1 0-15,-8 4 0 16,-10 3 0-16,0 0 0 16,0 0 0-16,0 0-116 0,-13 22-51 15,-3-5-5-15,-6 13-4 16,-10 4-2-16</inkml:trace>
  <inkml:trace contextRef="#ctx0" brushRef="#br1" timeOffset="-149140.36">22970 13892 539 0,'0'-26'163'16,"-4"5"-20"-16,-3 2-31 16,7 7-46-16,0 12-66 15,-5-11 0-15,5 11 0 16,3 16 0-16,5 4 0 16,0 5 0-16,8 9 0 15,-1 5 0-15,4 7 0 16,2 5 0-16,0 3 0 15,0-1 0-15,-1-3 0 16,-8-3 0-16,1-9 0 16,-5-9 0-16,-2-6 0 15,-2-9 0-15,-4-14 0 0,0 0 0 16,0-14 0-16,-6-6 0 16,1-10 0-16,-2-3 0 15,1-5 0-15,-1-1 0 16,4-2 0-16,3 2 0 15,0 2 0-15,6 7 0 16,5 5 0-16,5 4 0 16,4 7 0-16,3 3 0 15,5 5 0-15,1 6 0 16,2 5 0-16,-1 5 0 16,-2 5 0-16,-4 4 0 15,-4 5 0-15,-7 5 0 16,-5 2 0-16,-8 5 0 0,-6 2 0 15,-5-1 0 1,-8 1 0-16,-2-4 0 0,0-3 0 16,-3-8-30-16,4-8-98 15,0-8-29-15,3-10-17 16,6-4-6-16,1-10-1 16,8-1 8-16</inkml:trace>
  <inkml:trace contextRef="#ctx0" brushRef="#br1" timeOffset="-148593.47">23345 14108 239 0,'31'-27'175'0,"5"0"-19"15,-1-2-31-15,-3-3-20 16,1 5-18-16,-9-5-17 16,-1 6-12-16,-9-4-50 0,-4 4-8 15,-5 3 0-15,-5 4 0 16,-4 3 0-16,0 5 0 15,4 11 0-15,-14 0 0 16,5 11 0-16,2 10 0 16,1 9 0-16,2 5 0 15,4 7 0-15,0 1 0 16,4 0 0-16,4-2 0 16,2-7 0-16,4-4 0 15,-2-10 0-15,2-6 0 16,-1-10 0-16,1-8 0 15,-2-9 0-15,-1-7 0 16,4-8 0-16,-1-8 0 16,0-6 0-16,2-5 0 15,0-2 0-15,0 1 0 0,-1 3 0 16,0 8 0-16,0 5 0 16,-4 7 0-16,4 9 0 15,-2 9 0-15,1 7 0 16,2 13 0-16,2 1 0 15,1 4 0-15,2 4 0 16,-4 3 0-16,-2-1 0 16,-7 3 0-16,-5 0 0 15,-3-1 0-15,-11 1 0 16,-4-1 0-16,-4-1 0 0,-4-2 0 16,0-1 0-1,0-11-100-15,4-6-69 16,0-5-9-16,1-19-1 0,5-5-3 15,2-15-1-15</inkml:trace>
  <inkml:trace contextRef="#ctx0" brushRef="#br1" timeOffset="-148327.84">23858 13141 632 0,'5'-12'178'15,"-5"12"-27"-15,7 18-89 16,-5 1-62-16,9 8 0 16,1 11 0-16,8 7 0 0,2 6 0 15,4 7 0-15,2 1 0 16,3 1 0-16,0-2 0 16,-3-2 0-16,-4-3 0 15,-10-10-107-15,0-5-59 16,-9-5-13-16,-11-9-10 15,-4-5-3-15,-12-13 2 16</inkml:trace>
  <inkml:trace contextRef="#ctx0" brushRef="#br1" timeOffset="-148171.62">23832 13425 731 0,'16'-36'195'0,"10"1"-98"15,6 4-97-15,6 2 0 0,3 0-42 16,4 5-119-16,1 4-14 16,-5 0-4-16,-1 9-9 15,-7-1-2-15</inkml:trace>
  <inkml:trace contextRef="#ctx0" brushRef="#br1" timeOffset="-147374.72">24731 13139 379 0,'2'15'183'0,"3"4"-27"15,0 6-37-15,0-2-26 16,3 7-9-16,0-1-75 15,4 3-9-15,-2-5 0 16,0-1 0-16,1-5 0 16,-5-3 0-16,0-5 0 0,-2-3 0 15,-4-10 0-15,0 0 0 16,0 0 0-16,-4-10 0 16,-3-5 0-16,1-5 0 15,-5-8 0-15,1-6 0 16,0-7 0-16,0-6 0 15,4-3 0-15,1 0 0 16,5 1 0-16,0 5 0 16,5 5 0-16,0 5 0 15,4 8 0-15,1 6 0 0,1 4 0 16,2 6 0 0,3 3 0-16,0 2 0 15,5 5 0-15,-1 0 0 16,2 0 0-16,2 7 0 0,0 4 0 15,1 0 0-15,-1 6 0 16,1 3 0-16,-2 7 0 16,-1 2 0-16,-3 6 0 15,-3 2 0-15,-1 1 0 16,-3 1 0-16,-2-3 0 16,-4-4 0-16,1-4 0 15,-4-6 0-15,-1-5 0 16,-2-7 0-16,0-10 0 0,6 11 0 15,-6-11 0 1,0 0 0-16,0 0 0 0,0 0 0 16,0 0 0-16,3-11 0 15,-3 11-63-15,0 0-107 16,0-10-2-16,0 10-13 16,0 0-2-16,-11 0-9 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21T14:28:37.298"/>
    </inkml:context>
    <inkml:brush xml:id="br0">
      <inkml:brushProperty name="width" value="0.05292" units="cm"/>
      <inkml:brushProperty name="height" value="0.05292" units="cm"/>
      <inkml:brushProperty name="color" value="#FFFFFF"/>
    </inkml:brush>
  </inkml:definitions>
  <inkml:trace contextRef="#ctx0" brushRef="#br0">16176 7988 18 0,'0'0'65'16,"0"12"-4"-16,0-12 42 16,0 0 19-1,0 0 1-15,0 0-1 0,0-14-2 0,0 14-8 16,3-16-13 0,-3 0-24-16,0-2-72 15,6-7-3-15,-4-4 0 0,4-9 0 16,-2-5 0-16,7-9 0 15,-1-7 0-15,6-3 0 16,0-2 0-16,4-1 0 16,-2 2 0-16,-1 6 0 15,3 6 0-15,-2 8 0 16,-3 3 0-16,2 8 0 16,-4 5 0-16,1 5 0 15,2 1 0-15,-1 3 0 16,1 2 0-16,-1 3 0 15,0 2 0-15,-1 1 0 16,-2 3 0-16,0 2 0 0,-2 1 0 16,-10 4 0-1,17 0 0-15,-17 0 0 0,10 0 0 16,-10 0 0-16,12 8 0 16,-12-8-2-16,13 12-3 15,-4-1 2-15,-2-1-2 16,0 5 2-16,3 1 1 15,-1 3 0-15,-2 3 1 16,-2 3-2-16,3 2 3 16,-5 5-3-16,2 4 4 15,-5 3-3-15,4 4 3 16,-4 1-3-16,3 4 3 16,3 2-3-16,-3 0 1 15,6-2 2-15,-2-2 0 16,-1-3 1-16,3-3-2 15,2-2 2-15,-2-7-1 0,0-3 2 16,-4-3 1-16,1-5-3 16,-3-2 2-16,3-1 0 15,-6-6 0-15,4-1 0 16,-4-10 1-16,0 12-2 16,0-12-5-16,0 0-89 15,0 0-55-15,0 0-17 16,17-6-4-16,-17-7-12 15,0 13-2-15</inkml:trace>
  <inkml:trace contextRef="#ctx0" brushRef="#br0" timeOffset="366.84">16661 7737 478 0,'-27'-10'187'16,"14"7"-10"-16,-8-2-43 15,-1 0-87-15,-3 5-47 16,-6-4 0-16,-5 4 0 16,-1 0 0-16,-4 5 0 15,-1-1 0-15,-3 1 0 0,2 0 0 16,4-1 0-16,3 1 0 15,5 0 0-15,5-5 0 16,9 4 0 0,6-4 0-16,11 0 0 0,-11 0 0 15,11 0 0-15,0 0 0 16,14 0-17-16,-3 0-96 16,2 4-35-16,2-4-21 15,2 9-1-15,-1-4-16 16,5 8 0-16</inkml:trace>
  <inkml:trace contextRef="#ctx0" brushRef="#br0" timeOffset="1707.28">17262 7799 387 0,'0'0'176'16,"-13"3"-19"-16,13-3-40 15,-6 20-29-15,-1-2-31 16,4 12-38-16,-5 8-27 0,-4 7 5 16,-2 6-2-16,-2 5 5 15,-4 2-1 1,0-1 0-16,-2-5 0 0,1-4 2 15,1-7 0-15,4-7 2 16,-1-6 0 0,5-7 1-16,3-6 1 0,9-15 4 15,0 0-41-15,0 0-62 16,-2-17-54-16,11-5-20 16,3-15-3-16,9-1-11 15,2-16-1-15</inkml:trace>
  <inkml:trace contextRef="#ctx0" brushRef="#br0" timeOffset="2420.42">18050 7459 143 0,'0'0'115'0,"0"0"-12"16,-4 15-44-1,4 1-18-15,0 8-11 0,0 4-8 16,4 4-13-16,-4 5 1 15,0 0 3-15,4 0-1 16,-4-3 2 0,-4-4 3-16,4-7 12 15,-4-2 19-15,0-7 4 0,4-3-1 16,0-11 1-16,-6 10-1 16,6-10 1-16,0 0-3 15,-6-22-11-15,6 4-25 16,0-7-13-16,0-6 0 15,0-5 0-15,4-6 0 16,5-1 0-16,3-1 0 16,2 2 0-16,4 3 0 15,6 4 0-15,3 5 0 0,3 6 0 16,2 5 0-16,4 9 0 16,1 6-3-16,1 9-4 15,1 9-1-15,-1 9 0 16,-3 7 2-1,-3 10-1-15,-8 5 8 0,0 1-3 16,-7 2-2-16,-7-1 3 16,-6-3-2-16,-4-3 4 15,0-3-3 1,0-8 3-16,-5-5-7 0,1-2 6 16,0-7 4-16,1-3 0 15,3-13 1-15,-6 15 2 16,6-15 3-16,0 0-1 15,0 0-1-15,0-17-82 16,0 5-59-16,-4-3-32 16,4 1-4-16,0-7-6 0,0 5-9 15</inkml:trace>
  <inkml:trace contextRef="#ctx0" brushRef="#br0" timeOffset="7437.19">19361 7787 453 0,'0'0'164'16,"3"-15"-14"-16,-3 15-10 16,0 0-24-1,0 0-116-15,-9 0 0 0,3 9 0 16,-3 7 0-16,-1 9 0 0,-1 6 0 16,-6 8 0-1,-5 5 0-15,-2 6 0 16,-3 2 0-16,-1-2 0 0,-3-5 0 15,1 0 0 1,3-6 0-16,1-7 0 0,5-9 0 16,9-1-33-16,2-9-120 15,10-13-23-15,0 0-11 16,9-31 1-16,13 1-6 16</inkml:trace>
  <inkml:trace contextRef="#ctx0" brushRef="#br0" timeOffset="8403.51">19787 7206 404 0,'8'-25'182'0,"-1"1"-25"16,-3 6-28-16,-4-1-13 15,3 6-81-15,-3 2-35 16,0 11 0-16,-4-13 0 16,4 13 0-16,0 0 0 15,2 24 0-15,6 2 0 16,-3 12 0-16,2 11 0 0,-5 10 0 16,-2 13 0-16,-3 6 0 15,-7 4 0 1,-4 0 0-16,-2-4 0 0,-3-5 0 15,4-8 0-15,-3-8 0 16,7-10 0-16,5-8 0 16,0-10 0-16,4-7 0 15,2-8 0-15,0-3 0 16,0-11 0 0,0 0 0-16,2-24 0 0,4-2 0 15,-1-10 0-15,1-6 0 16,3-7 0-16,4-5 0 15,4-3 0-15,4 3 0 16,6 0 0-16,0 4 0 0,3 4 0 16,1 5 0-1,1 4 0-15,-3 4 0 16,-5 4 0-16,2 5 0 0,-2 5 0 16,-2 4 0-16,-8 5 0 15,1 3 0-15,-3 4 0 16,-12 3 0-16,14 7 0 15,-14-7 0-15,6 20 0 16,-10-5 0-16,-2 3 0 16,-4 5 0-16,-7 0 0 15,-1 2 0-15,-7 0 0 16,-3-1 0-16,-4-2 0 16,0-2 0-16,-2-2 0 15,1-3 0-15,5-2 0 0,2-2 0 16,4-1 0-1,4-1 0-15,4-1 0 0,14-8 0 16,-16 13 0-16,16-13 0 16,0 17 0-16,0-7 0 15,6 0 0-15,4 5 0 16,2 0 0-16,4 5 0 16,4-1 0-16,0 0 0 15,3 2 0-15,4-3 0 16,-2-1 0-16,0-1 0 15,-1-4 0-15,-2-1 0 16,6-3 0-16,-4-3 0 16,-2 0 0-16,-2-5 0 0,1 3 0 15,-4-3 0 1,-2 0 0-16,-4 0 0 16,-11 0 0-16,17-3 0 15,-17 3 0-15,0 0 0 16,10-4 0-16,-10 4 0 0,0 0 0 15,0 0-29-15,0 0-117 16,13-7-23-16,-13 7-5 16,0 0-5-16,5-13-10 15</inkml:trace>
  <inkml:trace contextRef="#ctx0" brushRef="#br0" timeOffset="10210.06">20232 7739 36 0,'-11'10'59'0,"11"-10"-37"16,0 0-12-16,0 9 21 15,0-9 11-15,0 0 13 16,13 0 15-16,-2 0 35 16,5-2 11-16,0-5 1 15,6 0-5-15,0-4-19 0,5 1-10 16,-4-5-20-1,4-1-54-15,-6-3-9 16,-2 0 0-16,-5-3 0 16,-4 2 0-16,-7-2 0 15,-3 1 0-15,-3 2 0 16,-5 4 0-16,-2 5 0 16,-1 1 0-16,-3 5 0 15,-3 4 0-15,-1 5 0 0,1 3 0 16,-2 5 0-16,-2 5 0 15,4 7 0-15,-3 3 0 16,4 4 0-16,2 2 0 16,4 1 0-16,2 1 0 15,8-1 0-15,0-3 0 16,11-5 0-16,0-6 0 0,8-3 0 16,2-7 0-1,2-3 0-15,1-8 0 0,5-6 0 16,-1-5 0-16,-1-4 0 15,2-6 0 1,-2-5 0-16,0-3 0 0,-1-2 0 16,0 1 0-16,-4 2 0 15,-2 3 0 1,-6 9 0-16,-3 4 0 0,-11 12 0 16,18 0 0-16,-18 0 0 15,5 23 0-15,-5-6 0 16,5 1 0-16,-4-1 0 15,10 2 0-15,-4-3 0 16,1-5 0-16,5-2 0 0,-4-3 0 16,4-6 0-16,0 0 0 15,-2-5 0-15,2-4 0 16,0-6 0-16,1-6 0 16,-1-3 0-16,0-3 0 15,3-2 0 1,-4-1 0-16,1 0 0 15,-2 3 0-15,-1 4 0 0,0 8 0 16,-5 2 0 0,-5 13 0-16,6-13 0 0,-6 13 0 15,0 0 0-15,0 24 0 16,6-1 0-16,-6 9 0 16,3 9 0-16,-3 12 0 15,0 11 0-15,-7 8 0 16,1 4 0-16,-10 3 0 15,0-1 0-15,-11-2 0 16,1-7 0-16,-3-7 0 0,-2-10 0 16,1-8 0-1,4-11 0-15,-1-6 0 0,5-10 0 16,0-8 0-16,1-9 0 16,2-8 0-16,2-11 0 15,-1-8 0-15,2-8 0 16,4-5 0-16,6-2 0 15,6-4 0-15,5 2 0 16,11 1 0-16,7 3 0 16,7 8 0-16,6 1 0 0,13 6 0 15,3 3 0 1,7 2 0-16,8 5 0 16,1 3 0-16,-1 3 0 0,-1 0 0 15,-7 2 0 1,-7 1 0-16,-9 3 0 15,-10-1 0-15,-10 4 0 0,-7-3 0 16,-5 3 0-16,-11 0 0 16,10-4 0-16,-10 4 0 15,0 0 0-15,0 0-34 16,0 0-129-16,0 0-6 16,-10 0-4-16,-3 9-5 0,-15-5-7 15</inkml:trace>
  <inkml:trace contextRef="#ctx0" brushRef="#br0" timeOffset="13644.28">12790 9700 369 0,'-14'4'161'15,"-2"-4"-24"-15,0 0-39 16,16 0-14-16,-17 0-13 16,17 0-20-16,0 0-10 15,0 0-30-15,22 0-11 16,-3 0 0-16,8-4 0 15,2-2 0-15,6-4 0 16,1-3 0-16,6-5 0 16,-1-3 0-16,-4-5 0 15,0-3 0-15,-9-1 0 16,-2-2 0-16,-8 0 0 0,-6 0 0 16,-9-2 0-16,-6 0 0 15,-6 2 0-15,-7 3 0 16,-2-1 0-16,-2 4 0 15,-3 4 0-15,-1 4 0 16,2 5 0-16,-1 3 0 16,4 6 0-16,3 4 0 15,-1 8 0-15,3 6 0 16,1 8 0-16,2 10 0 16,2 10 0-16,0 10 0 15,3 12 0-15,2 11 0 0,4 11 0 16,0 5 0-16,0 4 0 15,0-1 0 1,0-1 0-16,0-4 0 16,0-9 0-16,0-6 0 0,-4-13 0 15,-2-7 0 1,3-10 0-16,-2-4 0 0,-1-12 0 16,-1-6 0-16,4-6 0 15,-5-6 0-15,8-10-100 16,-12 6-66-16,0-12-7 15,0-2 0-15,-5-7-17 16,2 4-6-16</inkml:trace>
  <inkml:trace contextRef="#ctx0" brushRef="#br0" timeOffset="13856.42">12583 10204 680 0,'22'-23'193'0,"2"-3"-43"15,7 0-150-15,10 2 0 16,3 2 0-16,4 1 0 16,1 3 0-16,2 1 0 15,-2 4-3-15,-5-1-125 16,-7-1-27-16,1 4-16 16,-8-4-9-16,-1 8-13 15,-8-6 1-15</inkml:trace>
  <inkml:trace contextRef="#ctx0" brushRef="#br0" timeOffset="14174.62">13180 9940 457 0,'-3'16'188'15,"-7"-1"-14"-15,-2 7-48 16,2 7-57-16,-6 6-60 16,3 8-9-16,-3 1 0 15,1 3 0-15,4-5 0 16,3-3 0-16,8-7 0 15,0-6 0-15,9-12 0 16,9-9 0-16,4-10 0 16,5-7 0-16,2-6 0 15,1-6 0-15,-5-4 0 16,-4-5 0-16,-5-2 0 0,-10 2 0 16,-6 3 0-16,-13 2 0 15,-4 2 0-15,-4 7 0 16,-4 4 0-16,0 5 0 15,2 4 0-15,2 1 0 16,7 5-75-16,14 0-93 16,-13 5-8-16,13-5-18 15,11 0-1-15,8 0-2 16</inkml:trace>
  <inkml:trace contextRef="#ctx0" brushRef="#br0" timeOffset="14504.72">13404 10032 267 0,'15'20'189'16,"-7"-3"1"-1,3 6-54-15,-4 8-40 0,-7-4-10 16,5 6-27-16,-8-4-59 16,0 3 0-16,-5-5 0 15,-3-1 0-15,1-8 0 16,0-3 0-16,0-5 0 15,10-10 0-15,-12 0 0 16,8-8 0-16,4-10 0 16,-4-9 0-16,8-7 0 15,2-8 0-15,4-5 0 0,6-5 0 16,3-1 0 0,7 1 0-16,5 3 0 0,3 1 0 15,10 3-143-15,4 10-37 16,0-1-16-16,10 10-3 15,0-1-1-15</inkml:trace>
  <inkml:trace contextRef="#ctx0" brushRef="#br0" timeOffset="20044.8">14826 9934 720 0,'7'-15'186'16,"-3"-1"-69"-16,-4 3-117 15,0 13 0-15,0 0 0 16,0 0 0-16,0 0 0 16,-19 24 0-16,8 4 0 0,-2 7 0 15,-5 6 0 1,5 6 0-16,-1 3 0 16,4 0 0-16,5-2 0 15,5-6 0-15,9-5 0 16,4-7 0-16,6-9 0 0,3-7 0 15,2-8 0 1,2-6 0-16,2-8 0 0,-1-5-142 16,-5-16-36-16,2-2-12 15,-6-13 0-15,4-3-7 16</inkml:trace>
  <inkml:trace contextRef="#ctx0" brushRef="#br0" timeOffset="20283.32">14838 9633 649 0,'-12'0'188'0,"12"0"-2"16,-10 8-186 0,10-8 0-16,0 0 0 0,0 0 0 15,0 0 0-15,0 0 0 16,0 0 0-16,13-6-25 15,-13 6-146-15,12 5-20 16,2 3 0-16,-14-8-6 16,24 24 1-16</inkml:trace>
  <inkml:trace contextRef="#ctx0" brushRef="#br0" timeOffset="21760.12">15753 10141 495 0,'0'0'188'16,"0"0"-5"-16,0 0-54 15,0 0-101-15,0 0-28 0,-7 21 0 16,7-1 0 0,5 3 0-16,-2 3 0 0,4 3 0 15,1 1 0 1,2-1 0-16,-3-6 0 0,5-5 0 15,2-7 0 1,0-4 0-16,1-7 0 0,2-11 0 16,4-5 0-16,2-8 0 15,2-6 0 1,0-3 0-16,-1-2 0 0,0-1 0 16,-1 3 0-16,-7 3 0 15,0 5 0-15,-9 7 0 16,0 8 0-16,-7 10 0 15,0 0 0-15,10 19 0 16,-8 3 0-16,6 3 0 0,0 3 0 16,3 0 0-1,3-1 0-15,-1-3 0 0,3-6 0 16,-2-6 0-16,-1-7 0 16,2-5 0-1,-2-6 0-15,-3-4 0 0,1-1 0 16,-3-1 0-16,0-2 0 15,1 1 0-15,-9 13 0 16,19-14 0-16,-19 14 0 16,17 3 0-16,-17-3 0 15,16 14 0-15,-8-3 0 16,2 0 0-16,1-4 0 0,0 3 0 16,-1-4 0-1,4-2 0-15,1 0 0 16,-1-4 0-16,0 0-126 15,5 3-42-15,-8-9-8 0,1 2 3 16,-5-11 0-16</inkml:trace>
  <inkml:trace contextRef="#ctx0" brushRef="#br0" timeOffset="21983.5">15847 10016 765 0,'-14'0'191'0,"14"0"-124"15,0 0-67 1,0 0 0-16,0 0-28 0,15-10-134 16,5 10-16-16,-2-7-13 15,11 7-5-15,0-7-1 16</inkml:trace>
  <inkml:trace contextRef="#ctx0" brushRef="#br0" timeOffset="22412.21">17719 10103 580 0,'0'0'196'0,"5"-18"-29"15,-5 18-104-15,-8-11-46 16,8 11-17-16,-13 0 0 16,13 0 0-16,-11 20 0 15,8 2 0-15,3 3 0 16,0 2 0-16,0 3 0 15,0-2 0-15,0-3 0 16,3-4 0-16,-1-6 0 16,-2-15 0-16,0 0 0 15,10 0 0-15,-6-12 0 16,3-7 0-16,2-6 0 0,3-7 0 16,8-6 0-16,3-2 0 15,7-3 0-15,4 2 0 16,6 3 0-1,4 8-21-15,5 6-130 0,0 6-25 16,2 11-8-16,-3 1-7 16,-1 6 8-1</inkml:trace>
  <inkml:trace contextRef="#ctx0" brushRef="#br0" timeOffset="22775.32">18379 9929 443 0,'0'0'181'0,"0"0"-36"16,-23 9-14-16,1-2-12 0,-5 7-115 15,-9 4-4-15,-1 4 0 16,-2 4 0 0,2 3 0-16,3 4 0 0,4 3 0 15,7-3 0-15,9-1 0 16,11-5 0-16,7-4 0 16,12-10 0-1,7-4 0-15,6-9 0 16,5-11 0-16,0-5 0 0,3-5 0 15,-3-8 0-15,-2-1 0 16,-6-2 0-16,-2 2 0 16,-7 3 0-16,-4 4 0 15,-4 6 0-15,-2 5 0 16,-7 12 0-16,0 0 0 0,4 14 0 16,-4 6 0-16,-3 8 0 15,-2 3-70-15,5-1-80 16,0 2-16-1,4-7-13-15,5-3-8 0,-9-22-7 16</inkml:trace>
  <inkml:trace contextRef="#ctx0" brushRef="#br0" timeOffset="23846.41">18610 10100 309 0,'0'0'147'0,"0"0"-21"16,6 21-31-16,-6-5-21 15,-3 7-6-15,-2-7-17 16,5 4-6-16,-4-6-8 16,4-1 1-16,0-13-7 0,0 0-29 15,14-6-2 1,1-11 0-16,2-4 0 16,5-5 0-16,-1-3 0 0,4-1 0 15,0 1 0 1,-1 6 0-16,-7 5 0 0,-2 5 0 15,-5 10 0-15,-10 3 0 16,9 17 0-16,-9 1 0 16,0 6 0-16,-2 0 0 15,2 4-33-15,5-5-55 16,5-1-13-16,1-10-19 16,9-5-13-16,7-7-11 15,2-9 7-15,6-3 27 16,-4-8 61-16,2 0 40 0,-2-3 42 15,-5-1 44 1,-8 2 58-16,-3 3 9 16,-6 2-7-16,-7 2 3 15,-2 4-16-15,0 11-24 0,-20-12-66 16,8 12-34-16,-6 4 0 16,0 0 0-16,-1 2 0 15,0 0 0-15,3 1 0 16,4-2 0-16,0-1 0 15,12-4 0-15,0 0 0 16,0 0 0-16,0 0 0 16,12 0 0-16,0-7 0 15,3 1 0-15,1-2 0 16,1 1 0-16,2-1 0 0,-2-1 0 16,-2 1 0-1,-1 0 0-15,-4 4 0 16,-10 4 0-16,12-6 0 0,-12 6 0 15,0 0 0-15,4 18 0 16,-4 3 0-16,5 10 0 16,3 15 0-16,2 17 0 15,2 19 0-15,-1 14 0 16,1 13 0-16,-3 6 0 16,-9 3 0-16,-4-1 0 15,-14-9 0-15,-12-11 0 16,-8-18 0-16,-10-12 0 15,-10-20 0-15,0-10 0 16,-7-15 0-16,7-17 0 16,2-13 0-16,8-13 0 15,10-14 0-15,10-9 0 0,13-9 0 16,11-11 0-16,16-7 0 16,12-4 0-16,13-4 0 15,12 0 0-15,16 0 0 16,9-1 0-16,9 4 0 15,3 2 0-15,1 4 0 16,-5 4 0-16,-9 7 0 16,-11 4 0-16,-17 5 0 15,-14 8 0-15,-20 4 0 16,-11 11 0-16,-20 9 0 0,-3 8 0 16,-12 10 0-16,-4 12 0 15,1 11 0-15,2 8 0 16,5 11 0-16,8 6 0 15,13 3 0-15,12 0 0 16,18 0 0-16,11-4 0 16,13-9 0-16,12-10 0 15,8-11-37-15,4-9-128 16,-7-18-12-16,1-7-5 16,-13-19-1-16,1 2-11 15</inkml:trace>
  <inkml:trace contextRef="#ctx0" brushRef="#br0" timeOffset="24187.57">20306 9643 613 0,'17'-8'204'16,"-17"8"-7"-16,0 0-188 15,-13 0-9-15,-4 14 0 16,-4 10 0-16,-7 10 0 16,2 12 0-16,-1 12 0 0,4 9 0 15,4 11 0-15,10 5 0 16,9 2 0-16,8-1 0 15,11-4 0 1,4-8 0-16,9-11 0 16,7-14 0-16,4-17-126 15,1-11-48-15,-2-19-18 0,6-12-3 16,-11-18-1-16</inkml:trace>
  <inkml:trace contextRef="#ctx0" brushRef="#br0" timeOffset="24634.21">20679 9972 742 0,'-4'11'190'15,"-5"0"-99"-15,5 5-91 16,4 5 0-1,-6 1 0-15,6 4 0 0,-4 3 0 16,4-3 0-16,0-2 0 16,0-6 0-16,4-4 0 15,-4-14 0-15,10 7 0 16,-10-7 0-16,22-21 0 16,-10 3 0-16,8-10 0 15,1-6 0-15,3-10 0 16,5 0 0-16,3-2 0 0,1 2 0 15,-1 3 0-15,0 7 0 16,0 11 0-16,-2 13 0 16,1 13 0-16,-6 12 0 15,0 11 0-15,-1 7 0 16,-2 6 0-16,-1 2 0 16,-1 0 0-16,-1-1 0 15,-5-5 0-15,-2-8-52 16,-2-9-113-16,2-4-9 0,-12-14-10 15,28 4-11 1,-15-14 2-16</inkml:trace>
  <inkml:trace contextRef="#ctx0" brushRef="#br0" timeOffset="24848.15">21581 10026 744 0,'22'-9'191'0,"8"1"-103"16,-3 2-88-16,-1 3 0 16,3 3 0-16,-5-4 0 15,-2 4 0-15,0 0 0 16,-3 0-35-16,0 0-107 16,0 0-32-1,-5-6-5-15,6 6-13 0,-7-13 1 0</inkml:trace>
  <inkml:trace contextRef="#ctx0" brushRef="#br0" timeOffset="25266.33">22117 9697 446 0,'0'-13'193'0,"0"13"-26"16,0 0-75-1,0-16-3-15,0 16-53 16,0 0-36-16,-10-11 0 16,10 11 0-16,0 0 0 0,0 0 0 15,0 0 0-15,0 0 0 16,0 0 0-16,0 0 0 15,3 23 0-15,7-3 0 16,-1 6 0-16,2 8 0 16,2 5 0-16,-2 6 0 15,5 3 0-15,-4-1 0 16,-1-2 0-16,-1-3 0 16,-5-4 0-16,3-9 0 15,-4-7 0-15,4-4-86 16,-2-5-77-16,-6-13-13 15,10 4-20-15,-10-15 0 16,8-3-5-16</inkml:trace>
  <inkml:trace contextRef="#ctx0" brushRef="#br0" timeOffset="25614.35">22386 9369 635 0,'6'-12'197'15,"-6"12"-6"-15,10 6-191 16,-10-6 0-16,21 18 0 16,-6 0 0-16,5 8 0 15,2 9 0-15,4 8 0 16,1 12 0-16,-1 9 0 0,-2 8 0 15,-6 5 0-15,-6 2 0 16,-6 3 0-16,-10-2 0 16,-10 0 0-16,-6-5 0 15,-7-4 0-15,-7-7 0 16,-7-7 0-16,-2-4 0 16,-1-7 0-16,3-7-58 15,0-6-105-15,0-12-7 16,10-3-20-16,-5-13-5 15,7 3-6-15</inkml:trace>
  <inkml:trace contextRef="#ctx0" brushRef="#br0" timeOffset="28187.91">23544 9524 518 0,'-14'-13'190'0,"-1"-2"-32"16,-3 1-49-16,6 10-61 16,-7 1-48-16,4 6 0 15,-1 9 0-15,0 6 0 16,1 3 0-16,1 4 0 15,-1 2 0-15,4 0 0 16,2-1 0-16,2-2 0 16,7-7 0-16,0-5 0 15,7-1 0-15,4-8 0 16,8-3 0-16,-2-4 0 16,4-4 0-16,-1-2 0 15,-3-7 0-15,-2-2 0 16,-5-3 0-16,-6 0 0 0,-4 0 0 15,-3 5 0 1,-5 1 0-16,-5 4 0 0,3 12-92 16,-5 7-40-1,2 5-24-15,0 9-22 0,-5 3-8 16,7 5-5-16,-4 0 103 16</inkml:trace>
  <inkml:trace contextRef="#ctx0" brushRef="#br0" timeOffset="28443.95">23304 10097 279 0,'-4'27'115'0,"4"0"6"0,6-4-1 16,-3-8-20 0,10-4-14-16,-3-7-20 0,9-4-8 15,-4-11-13 1,5 4-12-16,-5-10-33 15,-1 1 0-15,-4-4 0 0,-6-1 0 16,-4 0 0-16,-5 2 0 16,-6 1 0-16,-8 5-75 15,-3 4-93-15,-3 9-7 16,-14 5-2-16,-6 12-7 16,-27 8-6-16</inkml:trace>
  <inkml:trace contextRef="#ctx0" brushRef="#br0" timeOffset="29587.58">15072 12112 368 0,'-10'4'193'0,"10"-4"-18"15,0 0-45-15,-12 18-24 16,12-5-55-16,-9 5-51 15,9 2 0-15,-3 5 0 16,3 1 0-16,3 2 0 16,2-5 0-16,5-2 0 15,4-5 0-15,0-8 0 16,7-8 0-16,7-11 0 0,-1-7 0 16,8-10 0-1,2-7 0-15,5-11 0 16,1-5 0-16,-1-7 0 0,-3-5 0 15,-7-3 0-15,-1-3 0 16,-7 0 0-16,-5 4 0 16,-9 4 0-16,-5 2 0 15,-5 7 0-15,0 8 0 16,0 8 0-16,-7 9 0 16,1 7 0-16,-3 5 0 15,9 15 0-15,-20-6 0 16,7 19 0-16,2 6 0 15,-1 8 0-15,-4 16 0 16,3 14 0-16,-4 15 0 16,0 22 0-16,-2 15 0 0,-3 19 0 15,1 12 0-15,-6 14 0 16,0 3 0-16,-4 0 0 16,0-6 0-1,0-15 0-15,0-16 0 0,0-22 0 16,2-19 0-16,1-27 0 15,2-18 0-15,4-25 0 16,3-20 0-16,3-20 0 16,7-16 0-16,9-10 0 15,8-7 0-15,9-7 0 16,6-1 0-16,6 6 0 16,7 8 0-16,5 12 0 15,4 11 0-15,3 10 0 16,1 8 0-16,1 10 0 15,-4 7 0-15,-3 0 0 0,-4 0 0 16,-8 7 0-16,-7-4 0 16,-6 1 0-16,-18-4 0 15,10 3 0-15,-10-3-41 16,-23-10-123-16,7 2-12 16,-12-12 3-16,-3-4-12 15,-8-14 0-15</inkml:trace>
  <inkml:trace contextRef="#ctx0" brushRef="#br0" timeOffset="29823.52">14967 11978 525 0,'0'0'191'15,"-4"-22"0"-15,-1 11-75 16,5 11-116-1,0-13 0-15,0 13 0 0,0 0 0 16,0 0-24-16,18 6-99 16,-7 9-40-16,0 0-17 15,12 11-4-15,2-1-3 16,14 10 25-16</inkml:trace>
  <inkml:trace contextRef="#ctx0" brushRef="#br0" timeOffset="30389.6">16250 12600 239 0,'0'15'184'0,"-3"-4"-36"16,3-11-21-16,0 0-2 15,0 0-15-15,-6-11-20 0,3-11-90 16,3-5 0-16,0-10 0 16,0-6 0-16,0-12 0 15,2-10 0 1,6-5 0-16,2-5 0 0,3-3 0 15,0 0 0-15,4 2 0 16,-2 8 0-16,1 9 0 16,-2 14 0-16,-3 10 0 15,-1 8 0-15,1 13 0 16,-11 14 0-16,21-8 0 16,-9 11 0-16,7 5 0 15,-1 1 0-15,5 6 0 16,1 4 0-16,5 5 0 15,-3 6 0-15,1 7 0 16,-4 2 0-16,-2 8 0 0,-3 5 0 16,-6 2 0-16,-2 1 0 15,-5 0 0-15,2-1 0 16,-5-3 0-16,-2-3 0 16,3-6 0-1,-3-5 0-15,7-3-4 16,-7-10-124-16,0-8-42 0,6-5-12 15,-6-11-4-15,0 0-3 16,0-22 25-16</inkml:trace>
  <inkml:trace contextRef="#ctx0" brushRef="#br0" timeOffset="30592.38">16607 12194 564 0,'-36'-8'190'0,"-6"-1"-12"0,-2 3-87 15,3 6-91-15,2 0 0 16,0 0 0-16,5 5 0 16,4-2 0-16,9 5 0 15,2-3-129 1,19-5-35-16,0 0-15 0,0 0-10 16,0 0-1-16,26-9 18 15</inkml:trace>
  <inkml:trace contextRef="#ctx0" brushRef="#br0" timeOffset="31188.75">17364 11921 346 0,'23'-6'189'16,"-3"6"-37"-16,-9 0-23 15,-11 0-19-15,0 0-22 16,0 0-79-16,-18 0-9 16,1 0 0-16,-10 0 0 15,-1 3 0-15,-8-3 0 16,-1 0 0 0,-4 0 0-16,1 0 0 0,6 0 0 15,1 0 0 1,5 0 0-16,6-3 0 0,8 3 0 15,2 0 0-15,12 0 0 0,-11-3 0 16,11 3 0-16,0 0 0 16,0 14 0-16,5-2 0 15,0 5 0-15,2 6 0 16,1 6 0-16,1 5 0 16,-1 7 0-16,-2 2 0 15,1 4 0-15,-7 3 0 16,0-1 0-16,0-3 0 15,0-2 0-15,0-5 0 16,0-3 0-16,0-7 0 16,0-5 0-16,3-4 0 15,3-7 0-15,-1-2 0 0,-5-11 0 16,21 8 0-16,-5-8 0 16,1 0 0-16,5-6 0 15,5 0 0-15,-3-1 0 16,4-1 0-1,-3 2 0-15,-2-2 0 0,-4 2 0 16,1 1 0-16,-8-2-24 16,-1 1-127-16,0 1-28 15,-11 5-4-15,21-15-4 16,-13 4-1-16</inkml:trace>
  <inkml:trace contextRef="#ctx0" brushRef="#br0" timeOffset="31474.72">17555 12237 371 0,'17'9'181'16,"-13"1"-36"-16,-4 2-19 15,4 7-24-15,-4 1-31 16,0 4-44-16,-3 2-27 16,0 0 0-16,3 2 0 15,-7-4 0-15,5-2 0 0,-4-4 0 16,6 0-17-16,-4-4-142 16,4-14-17-16,0 0-9 15,-17-6 0-15,17-6-4 16</inkml:trace>
  <inkml:trace contextRef="#ctx0" brushRef="#br0" timeOffset="31707.73">17519 12031 627 0,'0'0'179'0,"0"-10"-16"0,0 10-109 16,0 0-54-16,0 0 0 16,3-13 0-1,-3 13-95-15,13 0-47 0,-13 0-27 16,19-4-8-16,-8-2 0 16,4 6-5-16</inkml:trace>
  <inkml:trace contextRef="#ctx0" brushRef="#br0" timeOffset="32922.83">17788 11974 417 0,'0'0'183'0,"0"0"-29"16,0 0-43-16,22 5-24 16,-11-10-20-16,8 5-63 15,-6-4-4-15,5 0 0 16,-4 1 0-16,3 3 0 0,-4-6 0 15,-3 6 0-15,-10 0 0 16,17 0 0-16,-17 0 0 16,15-3 0-16,-15 3 0 15,12 3 0-15,-12-3 0 16,11 9 0-16,-11-9 0 16,17 19 0-16,-9-6 0 15,2 3 0-15,0 5 0 16,-2 4 0-16,2 2 0 15,-2 4 0-15,-1 3 0 16,-1 1 0-16,-1 3 0 16,-1 1 0-16,-1-3 0 15,-3 0 0-15,6-3 0 16,-2-1 0-16,-1-2 0 16,1-3 0-16,0-2 0 0,-1-4 0 15,2 0 0-15,-3-5 0 16,2 2 0-16,-4-1 0 15,5-2 0-15,-5 1 0 16,0-1 0-16,-5-1 0 16,0 1 0-16,-1-1 0 15,-1-1 0-15,-4-2 0 16,-2-1 0-16,-4-2 0 16,-2-1 0-16,-4 0 0 15,-1-4 0-15,-3 1 0 16,3-4 0-16,-1 0 0 15,3 0 0-15,5 0 0 16,1 0 0-16,6 0 0 16,10 0 0-16,-14-4 0 15,14 4 0-15,0 0 0 0,0 0 0 16,0 0 0 0,0 0 0-16,0 0 0 0,0 0 0 15,0 0 0-15,0 0 0 16,0 0 0-16,0 0 0 15,0 0 0-15,0 0 0 16,0 0 0-16,0 0 0 16,0 0 0-16,0 0 0 15,0 0 0-15,0 0 0 16,0 0 0-16,0 0 0 16,0 0 0-16,0 0 0 0,0 0 0 15,0 0 0 1,0 0 0-16,0 0 0 0,0 0 0 15,0 0 0-15,0 0 0 16,0 0 0-16,0 0 0 16,0 0 0-16,0 0 0 15,0 0 0-15,0 0 0 16,0 0 0-16,0 0 0 16,0 0 0-16,0 0 0 15,0 0 0-15,0 0 0 16,0 0 0-16,0 0 0 15,0 0 0-15,0 0 0 0,0 0 0 16,0 0 0 0,0 0 0-16,0 0 0 0,0 0 0 15,0 0 0-15,0 0 0 16,0 0 0-16,0 0 0 16,0 0 0-16,0 0 0 15,0 0 0-15,0 0 0 16,0 0 0-1,0 0 0-15,0 0 0 16,0 0 0-16,0 0 0 0,8-10-144 16,-8 10-33-16,7-14 1 15,-7 14-9-15,6-25 2 16</inkml:trace>
  <inkml:trace contextRef="#ctx0" brushRef="#br0" timeOffset="33346.31">18694 12298 579 0,'-12'0'195'0,"12"0"-1"16,-10 6-139-16,10-6-55 15,0 0 0-15,0 0 0 16,12 0 0-16,1 0 0 15,4 0 0-15,2 0 0 16,4 0 0-16,0 0 0 16,5 0 0-16,0-5 0 15,-1 2 0-15,-3-2 0 16,0-1 0-16,-2 2-33 16,-5-1-107-16,-3 0-38 15,-3 5-4-15,-11 0-4 16,0 0-1-16</inkml:trace>
  <inkml:trace contextRef="#ctx0" brushRef="#br0" timeOffset="33620.96">18705 12526 408 0,'9'10'186'0,"-9"-10"-32"15,24 4-39-15,-2 0-9 16,1-4-52-16,6 6-54 16,0-3 0-16,2-3 0 0,-3 5 0 15,-2-5 0 1,-3 0 0-16,-2 0 0 16,-1 0 0-16,-2-7 0 15,1 2-51-15,-2-2-102 0,-2-9-22 16,2 5-7-16,-7-10 1 15,6 5-4 1</inkml:trace>
  <inkml:trace contextRef="#ctx0" brushRef="#br0" timeOffset="33919.68">19287 12280 414 0,'10'-6'182'16,"5"6"-1"-1,-1 0-54-15,0-3-31 0,8 3-73 16,1 0-23-16,2-4 0 16,-1 4 0-1,0-3 0-15,1 3 0 0,-3-4 0 16,-2 4 0-1,-1 0 0-15,-2 0 0 0,-5 0-52 16,-1 5-67-16,-11-5-35 16,12 18-25-16,-12-1-3 15,-8-1-2-15,0 8 31 0</inkml:trace>
  <inkml:trace contextRef="#ctx0" brushRef="#br0" timeOffset="34143.68">19370 12600 422 0,'0'0'185'0,"0"0"-31"16,23 3-45-16,-6-8-25 15,3 5-15-15,-2-4-69 16,2 1 0 0,0-1 0-16,-2 1 0 0,-3-1 0 15,0-1 0-15,-3 1-48 16,0-1-101-16,-12 5-27 15,20-15-8-15,-14 4-5 16,8 6-5-16</inkml:trace>
  <inkml:trace contextRef="#ctx0" brushRef="#br0" timeOffset="35931.82">20035 12596 187 0,'0'0'138'0,"0"0"3"15,0 0-15-15,0 0-9 16,-6-14-13-16,6 14-9 16,0-15-18-16,2 5-39 15,-2-6-38-15,0-4 0 16,0-5 0 0,4-6 0-16,-4-6 0 0,5-5 0 15,-2-5 0-15,3-6 0 0,1-1 0 16,-1 1 0-1,2 0 0-15,-1 0 0 16,4 5 0-16,-4 2 0 16,3 4 0-16,-1 5 0 0,1 5 0 15,-1 4 0-15,-2 3 0 16,1 4 0-16,-1 5 0 16,-2 3 0-16,3 1 0 15,-8 12 0-15,12-16 0 16,-12 16 0-16,13-14 0 15,-13 14 0-15,11-8 0 16,-11 8 0-16,14-7 0 16,-14 7 0-16,10-4 0 15,-10 4 0-15,0 0 0 16,14 0 0-16,-14 0 0 16,0 0 0-16,11 0 0 15,-11 0 0-15,0 0 0 16,0 0 0-16,0 0 0 0,10 0 0 15,-10 0 0-15,0 0 0 16,0 0 0-16,0 0 0 16,0 0 0-16,0 0 0 15,0 0 0-15,0 0 0 16,0 0 0-16,0 0 0 16,0 0 0-16,0 0 0 15,0 0 0 1,0 0 0-16,0 0 0 15,0 0 0-15,0 0 0 0,0 0 0 16,0 0 0 0,0 0 0-16,0 0 0 15,0 0 0-15,0 0 0 0,0 0 0 16,0 0 0 0,0 0 0-16,0 0 0 0,0 0 0 15,0 0 0 1,0 0 0-16,0 0 0 0,0 0 0 15,0 0 0-15,0 0 0 16,0 0 0-16,0 0 0 16,0 0 0-16,0 0 0 15,0 0 0-15,0 0 0 16,0 0 0-16,0 0 0 16,0 0 0-16,0 0 0 15,0 0 0-15,0 0 0 16,0 0 0-16,0 0 0 0,0 0 0 15,0 0 0-15,0 0 0 16,0 0 0-16,0 0 0 16,0 0 0-1,0 0 0-15,0 0 0 0,0 0 0 16,0 0 0-16,0 0 0 16,0 0 0-1,0 0 0-15,0 0 0 0,0 0 0 16,0 0 0-16,0 0 0 15,0 0 0-15,0 0 0 0,0 0 0 16,0 0 0 0,0 0-64-16,0 0-84 0,0 0-28 15,0 0-6 1,0 0-3-16,-10 0 1 0</inkml:trace>
  <inkml:trace contextRef="#ctx0" brushRef="#br0" timeOffset="37983.17">19849 11611 476 0,'-4'-13'188'0,"-4"-2"-5"0,1 5-45 16,7 10-100 0,-8-10-38-16,8 10 0 15,0 0 0-15,0 0 0 16,0 0 0-16,0 0 0 0,0 0 0 15,0 20 0-15,6 0 0 16,4 5 0-16,4 9 0 16,5 9 0-16,0 10 0 15,3 5 0 1,0 7 0-16,-3 3 0 0,-4 3 0 16,-2 0 0-16,-6-1 0 15,-1-5 0-15,-6-2 0 16,0-4 0-16,0-9 0 0,0-8 0 15,-6-6 0-15,6-10 0 16,0-7 0-16,-2-5 0 16,2-14 0-16,0 10 0 15,0-10 0-15,0 0 0 16,-8-18 0 0,6 0 0-16,2-8 0 15,0-10 0-15,2-11 0 0,6-11 0 16,5-5 0-16,4-7 0 15,6-4 0-15,1-3 0 16,2 1 0-16,-1 4 0 16,-1 4 0-16,-2 10 0 15,-2 8 0-15,-2 6 0 16,-4 9 0-16,-1 10 0 16,0 7 0-16,0 9 0 15,-3 6 0-15,2 3 0 16,-2 6 0-16,-10-6 0 0,16 20 0 15,-10-6 0-15,-6 6 0 16,0 2 0-16,-12 3 0 16,-4 4 0-16,-4 4-6 15,-7 2 4-15,-4 2-1 16,-1 0 4 0,-1-5-3-16,2-4 2 0,2-4-1 15,5-6 2-15,9-5-1 16,3-5 3-16,12-8 0 15,-12 11 1-15,12-11-2 0,5 17-2 16,0-1 0-16,6 4 0 16,7 5 0-16,4 5 0 15,4 3 0 1,6 4 0-16,5-1 0 0,0 0 0 16,1-4 0-16,1-2 0 15,-6-4 0-15,-4-5 0 16,-3-4 0-16,-5-5 0 15,-7-4 0-15,1-4 0 16,-1-4 0-16,-3-4 0 16,5-1 0-16,-1-5 0 15,4-3 0-15,-3-1 0 16,3-4 0-16,1-1 0 0,-6-3 0 16,2 0 0-1,-6-5 0-15,-4-2 0 0,-1-2 0 16,-5-2 0-16,0 0 0 15,-7-2 0 1,0 2 0-16,-2 2 0 16,-5 3 0-16,2 6 0 0,-1 7 0 15,-2 4 0-15,0 11 0 16,1 0 0-16,-3 15 0 16,4 3 0-16,-1 8 0 15,5 6 0-15,1 3 0 16,6 1 0-16,4 0 0 15,7-1 0-15,3-6 0 16,9-2 0-16,1-8 0 16,4-4 0-16,2-9 0 0,2-6 0 15,-1 0 0-15,-4-8 0 16,6-6 0 0,-5-4 0-16,0-4 0 15,-4-4 0-15,-4-1 0 0,-1 1 0 16,-3 3 0-16,0 4 0 15,-10 4 0-15,-4 15 0 16,8-10 0-16,-8 10 0 16,0 17 0-16,0-4 0 15,0 1 0-15,4 0 0 16,0 0 0-16,1-2 0 16,-5-12 0-16,17 11 0 15,-6-11 0-15,-1 0 0 16,1 0 0-16,1-7 0 0,-1-1 0 15,0-5-2-15,2-2-1 16,-1 0 4-16,1-3-2 16,-2 0 2-16,0 0-2 15,0 1 2-15,-1 1-1 16,-4 2 2-16,2 1 0 16,0 0-2-16,-5 1 0 15,-3 2 0-15,0 10 0 16,6-16 0-16,-6 16 0 15,0-10 0-15,0 10 0 16,0 0 0-16,0 0 0 16,-7 14 0-16,7 3 0 15,0 8 0-15,0 10 0 16,3 11 0-16,-3 13 0 16,8 14 0-16,-2 10 0 0,0 6 0 15,6 6 0-15,3-1 0 16,-2 0 0-16,-3-4 0 15,-2-7 0-15,-8-8 0 16,-6-10 0-16,-6-8 0 16,-11-11 0-16,-6-8 0 15,-6-8 0-15,-3-11 0 16,4-10 0-16,-1-9 0 16,4-17 0-16,3-9 0 15,7-13 0-15,7-12 0 16,6-10 0-16,8-6 0 15,11-1 0-15,1 2 0 0,10 4 0 16,7 7 0 0,4 9 0-16,-1 10 0 0,7 11 0 15,-2 7 0 1,4 5 0-16,0 3-39 0,1 7-87 16,0 3-37-16,-8 5-10 15,3 3-7-15,-14 1 0 16,-4 7 18-16</inkml:trace>
  <inkml:trace contextRef="#ctx0" brushRef="#br0" timeOffset="39163.18">17867 13917 560 0,'0'0'184'15,"-5"-19"-34"-15,5 19-63 16,0 0-45-16,0 0-42 0,1 13 0 16,10 11 0-16,2 7 0 15,4 4 0-15,3 8 0 16,3 6 0-16,-1 1 0 15,-3 0 0-15,-3-4 0 16,-8-5 0-16,-3-4-4 16,-5-6 1-1,-10-9 1-15,-5-8 4 0,-1-8 3 16,-3-10-3 0,-1-7-2-16,0-12 0 0,6-6-2 15,2-8 1-15,6-3-4 16,6-2-2-16,9 1-3 15,10 3 6-15,4 0 1 16,6 3 2-16,6 7 2 16,7 3-3-16,5 2 3 15,0 2-3-15,-1 1 2 0,-4 3-2 16,-1 1 0 0,-8 4-1-16,-6-1 2 0,-11 3 5 15,-16 10 5-15,8-20-1 16,-8 20-1-16,-21-15 0 15,4 9-1-15,-6 2-4 16,-5 4-2-16,-1 10 0 16,-2 3 0-16,1 9 0 15,3 9 0-15,5 5 0 16,4 6 0-16,8 5 0 16,10 3 0-16,6 0 0 0,13-1 0 15,11-2 0-15,10-8 0 16,10-7 0-1,8-11 0 1,6-10-6-16,2-15-22 0,-1-6-48 0,-5-16-26 16,-6-10-20-16,-9-8-14 15,-11-11-6-15,-8-6 3 16,-12-7 29-16,-9-4 62 16,-9-6 116-16,-2 1 28 15,-8 2 26-15,-1 5 14 16,-3 7 9-16,-1 9-1 15,-1 9-23-15,8 16-44 16,-1 7-77-16,2 9 0 16,11 13 0-16,-11 8 0 15,11 11 0-15,0 14 0 0,9 12 0 16,4 11 0 0,7 11-3-16,2 12 6 0,6 6-3 15,0 3 0 1,2 1 0-16,-1-3 0 0,-7-4 0 15,-4-11-75 1,-5-10-83-16,0-13-25 0,-9-17 2 16,-4-12-4-16,0-19-3 15</inkml:trace>
  <inkml:trace contextRef="#ctx0" brushRef="#br0" timeOffset="39356.17">18464 14014 516 0,'25'-6'180'0,"9"-8"-4"15,8-5-69-15,9-1-108 16,7 1-1-16,0 0-77 16,-3 0-48-1,-5 5-22-15,-10-1-23 0,-3 7-5 16,-14-2-2-16</inkml:trace>
  <inkml:trace contextRef="#ctx0" brushRef="#br0" timeOffset="39680.94">18968 13870 555 0,'-10'26'183'0,"4"-12"7"0,2 5-95 15,4 11-95-15,5 3 0 16,1 5 0-16,3 0 0 15,5 2 0-15,4-2-3 16,3-6-8-16,6-9 5 16,2-9 0-16,5-6 0 15,1-8-3-15,0-9 3 16,-1-5 0-16,-2-7 4 16,-3-6 0-16,-7-5 4 15,-2-5 0-15,-10-3-1 16,-6 1 4-16,-4-4-1 0,-3 3 3 15,-2-1-3 1,-3 5 2-16,0 8-16 16,-1 3-95-16,6 5-51 15,3 7-21-15,-4 0-3 0,4 13-4 16,7-14-1-16</inkml:trace>
  <inkml:trace contextRef="#ctx0" brushRef="#br0" timeOffset="39996.51">19456 13926 282 0,'11'29'174'15,"4"0"-38"-15,1 1-29 16,-4-8-23-16,-1-2-13 0,-6-10-7 16,3 1-8-1,-8-11-19-15,0 0-25 16,0-11-12-16,-8-4 0 15,3-4 0-15,-1-6 0 16,1-5 0-16,-3-5 0 16,4-5 0-16,0-3 0 0,4-1 0 15,5 5 0-15,2 4 0 16,1 2-42-16,4 11-72 16,3 5-36-16,-2 5-29 15,8 12-4-15,-1 4-1 16,2 9 13-16</inkml:trace>
  <inkml:trace contextRef="#ctx0" brushRef="#br0" timeOffset="40300.61">19810 13958 308 0,'8'33'177'16,"1"0"-22"-16,-4-2-39 16,-5-9-27-16,6-1-24 15,-6-10-18-15,0-11-19 16,0 12-25-16,0-12 3 15,0-15 0-15,6-1-1 16,-1-6 0-16,3-7 0 16,0-4-7-16,4-5-1 15,3 0 1-15,1 5 2 0,0 1 1 32,4 8 2-32,-3 8-5 0,0 10-1 15,2 13 3-15,-5 8 0 16,3 6 1-16,-5 8 5 15,5 4-6-15,-1 3-3 0,2 1 3 16,-5-4-83-16,6-5-62 16,0-3-30-16,1-10-6 15,7-6-9-15,-3-15 0 16</inkml:trace>
  <inkml:trace contextRef="#ctx0" brushRef="#br0" timeOffset="42006.28">21417 13728 573 0,'0'0'188'0,"0"-13"-8"16,0 13-119-16,-9-10-57 15,9 10-1-15,0 0 3 16,0 0-1-16,0 0-2 16,0 0-3-16,0 0 0 15,-10 4 0-15,10-4 0 16,0 13 0-16,0-2 0 15,-4 3 0-15,-1 3 0 16,2 4 0-16,-3 2 0 16,2-1 0-16,0 3 0 15,-1-2 0-15,5-1 0 0,-3 1 0 16,3-4 0-16,8 1 0 16,-2-1 0-1,5-4 0-15,1 0 0 0,5-4 0 16,-3-1-12-16,5-2 6 15,-1-4 2-15,-2-4 0 16,4 4 4-16,-3-4-2 16,-1-4 2-16,3 0 1 15,-1-2 1-15,-2-1 0 16,4-2 0-16,-3-3 0 16,-2 0-2-16,-1-2-1 15,2-2-5-15,2 1-96 0,-6-4-53 16,-2-2-20-16,2 2-6 15,-8-7-3-15,3 1-3 16</inkml:trace>
  <inkml:trace contextRef="#ctx0" brushRef="#br0" timeOffset="42258.57">21513 13357 664 0,'-9'-21'188'0,"9"21"-17"16,4-21-171-1,5 10-8-15,5-3 1 0,0 0 5 16,-1-1 1-16,3 0 1 16,-2 2 3-16,-1 2-1 15,-3 2 1 1,-10 9-93-16,11-6-56 0,-11 6-27 15,0 0-8-15,-20 5 1 16,5 5-8-16</inkml:trace>
  <inkml:trace contextRef="#ctx0" brushRef="#br0" timeOffset="43905.53">12045 15916 54 0,'10'-8'36'0,"-10"8"-6"16,10-12 14-16,-10 12 26 16,8-13 43-16,-8 13 3 15,0 0 1-15,6-10 1 16,-6 10-8-16,0 0-12 15,0 0-22-15,0 0-35 16,0 0-41-16,0 0 0 16,8 11 0-16,0 1 0 15,1 4 0-15,6 5 0 16,-1 2-3-16,6 6-4 16,0 5 4-16,-1 3-2 15,-2 2-1-15,-2 1 6 0,-3 1-2 16,-3-3 3-16,-6-5-2 15,-3-4 2-15,0-4-2 16,0-8 3-16,0-6 4 16,0-11 1-16,0 0 1 15,0 0-5-15,0 0-3 16,-10-21 0-16,5 4 0 16,-2-5 0-16,-2-4 0 15,2-5 0-15,2-1 0 16,-2-3 0-16,7 0 0 15,0 3 0-15,7 3 0 16,1 3 0-16,3 6 0 16,3 4 0-16,2 6 0 15,0 3 0-15,3 7 0 16,7 0 0-16,-1 0 0 0,0 0 0 16,3 0 0-16,-2 0 0 15,3 0 0-15,-5 0 0 16,0-4 0-16,-3-2 0 15,-4 0 0-15,-2-2 0 16,-3-1 0-16,-4-1 0 16,0-1 0-16,-5 1 0 15,-3-3 0-15,0 2 0 16,-4-1 0-16,-3 1 0 16,7 11 0-16,-14-16 0 15,14 16 0-15,-20-12 0 0,20 12 0 16,-13 0 0-1,13 0 0-15,-10 13 0 16,6 2 0-16,4 6 0 16,0 5 0-16,0 5 0 0,5 3 0 15,3 3 0-15,4-1 0 16,6-1 0-16,5-4 0 16,7-4 0-16,4-6 0 15,4-6 0-15,3-8 0 16,3-7 0-16,1-5-37 15,-6-12-81-15,4-5-41 16,-4-3-23-16,-4-9-8 16,-1-5 0-16,-7-8 43 15</inkml:trace>
  <inkml:trace contextRef="#ctx0" brushRef="#br0" timeOffset="44204.63">13167 15255 567 0,'-6'-14'191'0,"6"14"-8"16,-19-7-101-16,12 20-82 15,1 6 0-15,-1 9 0 16,2 10 0-16,1 9 0 16,-1 12 0-16,3 11 0 15,2 4 0-15,-5 4 0 0,5 5-3 16,0 0 2-16,-4-1-2 15,4-6 1-15,-6-7 0 16,1-10 1 0,1-9 0-16,-2-12-1 0,6-7-89 15,0-16-56-15,0-15-31 16,0 0-4-16,0-27-4 16,9 2-1-16</inkml:trace>
  <inkml:trace contextRef="#ctx0" brushRef="#br0" timeOffset="44591.13">13118 15855 678 0,'-10'-7'191'16,"10"7"-37"-16,0 0-154 15,14-14 0-15,-14 14 0 16,13-11 0-16,-13 11 0 15,14-14 0-15,-14 14 0 16,22-15 0-16,-5 7 0 16,2-3 0-16,6 2 0 15,-1 0 0-15,0 1 0 16,-4 2 0-16,0 1 0 16,-20 5 0-16,10-6 0 15,-22 6 0-15,-10 4 0 16,-8 0 0-16,-6 1 0 15,-2 1 0-15,-5 1 0 16,1 0 0-16,6 2 0 16,4-2 0-16,5 0 0 15,6-1 0-15,7-6-60 0,14 0-63 16,0 0-32-16,0 0-24 16,0 0-9-16,23 4 3 15,-1-4 52-15</inkml:trace>
  <inkml:trace contextRef="#ctx0" brushRef="#br0" timeOffset="44938.62">13362 15840 561 0,'8'25'182'0,"-1"4"-52"0,2 4-44 15,-2-2-47-15,3 1-43 16,0-3 4-16,0-1-2 15,1-7 4 1,2-4 3-16,-1-4 1 0,6-5 0 16,-3-4-2-16,3-4 0 15,0-5-2-15,-2-5 0 16,0-2-2 0,-3-5 0-16,0-4 0 0,-4-4 0 15,-2-3 0-15,-2-2 0 16,-5-1 0-16,2 0 0 15,-2 0 0-15,0 1 0 16,0 5 0-16,0 5 0 16,4 6-51-16,-4 1-77 15,0 13-29-15,10-10-26 0,-10 10-2 16,10 0-4-16,-10 0 59 16</inkml:trace>
  <inkml:trace contextRef="#ctx0" brushRef="#br0" timeOffset="45226.92">13788 15947 483 0,'13'25'182'15,"-3"-5"-6"-15,-2-7-72 16,3 3-56-16,-11-16-44 16,14 15 6-16,-14-15 0 15,0 0-4-15,8-10-6 0,-8-4 0 16,0-7 0-16,0-4 0 15,0-6 0-15,6-4 0 16,-2-4 0-16,2 1 0 16,0 4 0-16,1 4 0 15,0 9 0-15,-2 0 0 16,-5 21-105-16,12-8-45 16,-12 8-29-16,18 14-14 15,-9-4 1-15,6 5-3 16</inkml:trace>
  <inkml:trace contextRef="#ctx0" brushRef="#br0" timeOffset="45555.92">14140 16026 433 0,'0'24'185'0,"6"-1"-3"16,-6-4-64-16,0-5-54 15,0-2-60-15,0-12-2 16,4 15 7-16,-4-15-2 15,0 0-1-15,0 0 0 16,12-18 1-16,1-2-7 16,3-7 0-16,3-6 0 15,7-2 0-15,4-3 0 16,3 1 0 0,0 2 0-16,1 8 0 0,-2 7 0 15,-4 11 0-15,-1 9 0 16,-6 14 0-16,-2 10 0 15,-4 6 0-15,0 7-8 0,1 2-52 16,2 6-84-16,3 1-37 16,1-9-5-16,5-8 2 15,4-17-7-15</inkml:trace>
  <inkml:trace contextRef="#ctx0" brushRef="#br0" timeOffset="45827.92">15453 16021 653 0,'33'17'199'16,"10"-7"-28"-16,2-7-171 15,13-3 0-15,4-6 0 0,2 1 0 16,-4-4 0-16,-1 0 0 15,-7 3 0-15,-7-1 0 16,-6 2 0 0,-6 5-33-16,-8-9-99 0,2 2-49 15,-4 2-1-15,-8-8-4 16,3 2-3-16</inkml:trace>
  <inkml:trace contextRef="#ctx0" brushRef="#br0" timeOffset="46072.92">16313 15690 668 0,'0'30'191'0,"0"2"-27"15,2 9-164-15,3 4 0 16,-2 6 0-16,0 5 0 15,-3 3 0 1,8 0 0-16,-8 2 0 0,3-4 0 16,-3-6 0-16,5-7-69 15,-2-9-109-15,4-7-8 16,-7-28-5-16,15 9-5 0,-4-34-4 16</inkml:trace>
  <inkml:trace contextRef="#ctx0" brushRef="#br0" timeOffset="69055">12255 16518 93 0,'-29'-13'82'16,"6"2"-48"-16,-2 3-19 15,1 2-8-15,0 0-6 0,-3 4 1 16,1 2-1 0,1-5 1-16,0 5 3 15,4 0 3-15,7 0 0 0,2 0-3 16,12 0 1 0,0 0-2-16,4-15 0 15,17 6-2-15,10-3-3 0,12-1-3 16,8-3 0-16,12-1 2 15,12-3-1-15,7 3-2 16,7-1 1-16,7 2 0 16,6 0 0-16,0 1 0 15,4 1 1-15,0 0-1 16,0-1 2-16,1 0 0 16,-3 1 0-1,-7-3 2-15,-3 3-2 16,-7-1 2-16,-7 1 1 0,-12 1 0 15,-9 4 0-15,-14-1 15 0,-6 4 65 16,-18-1 6 0,-4 5-2-16,-17 2 1 15,0 0-1-15,-18-14 0 16,-9 14-1-16,-15 0-14 0,-11 0-66 16,-14 7-4-16,-15 2 1 15,-8 7-1-15,-14 3 2 16,-6 7 0-16,-2 1 1 15,0 3-2-15,8 0 1 16,13-2-101-16,13-2-47 0,15-8-21 16,24-7-8-16,17-20-2 15,30-8 15 1</inkml:trace>
  <inkml:trace contextRef="#ctx0" brushRef="#br0" timeOffset="70848.3">18097 14884 53 0,'14'-11'12'0,"-3"6"1"0,6 1-5 15,8-1-5 1,6 1-5-16,10-3 1 16,10-1 0-16,12-2-2 15,12-2 2-15,10 1 0 0,10-4-1 16,11 0 1-16,14-3-1 16,7-4 0-16,10 0 1 15,9-2 2-15,10-2-4 16,7 0 4-16,7 0 0 15,7 0 2 1,4 1 1-16,2 0 4 0,-4 2-3 16,3 0 3-16,-7 1 0 15,-1-2 2-15,-11 4-2 16,-4-1 2-16,-10-1-2 16,-10 2 0-16,-6 0-2 15,-17 3 0-15,-14 2-1 16,-12 2 0-16,-19 3 18 15,-16 2 64-15,-20 1 4 16,-11 4-1-16,-24 3-1 0,0 0 0 16,-43 0-1-16,-5 10-1 15,-31 1-20-15,-11 4-65 16,-25 6-5 0,-28 4 1-16,-17 3-1 0,-20 4 1 15,-12 4 1-15,-10 1 1 16,-1 2 1-16,1 2-5 15,0 0 6-15,12 1-5 16,9 0 6-16,16-3-5 16,12 0 3-16,10-2-4 15,15-2 3-15,13-5 2 16,18-4-2-16,18-4 0 0,15-5-4 16,16-3 1-1,17-6-1-15,20-5 1 0,11-3-1 16,37-7 0-16,10-2 0 15,14-7 1-15,22-2 2 16,13-4 0-16,22-4 0 16,13-1-1-16,16-2 2 15,7 1-1-15,7-1 1 16,8 2 5-16,1 1-6 16,-2 2 7-16,-6 3-7 15,-5-1 7-15,-9 2-7 0,-15 3 7 16,-18 3-8-16,-11 1 3 15,-22 3 0-15,-16 1 0 16,-21 2 3 0,-15 1-2-16,-30 6 0 0,0 0 0 15,-30 4 0-15,-15 1 0 16,-16 4-1 0,-7-1 0-16,-14 3-2 0,2 1 1 15,-1 1-1-15,7-2 3 16,10-2-2-16,12-1 1 15,17-2-6-15,9-1-7 16,13-2-3-16,13-3 1 16,0 0-1-16,0 0 0 15,15-3-1-15,-3-1 0 16,3 4 4-16,-3-3 8 16,5 3 2-16,-4-4-2 0,-1 4 1 15,-2 0-1-15,-10 0 1 16,18 0 2-16,-18 0-1 15,0 0 1-15,12 7 1 16,-12-7 1 0,0 0 1-16,0 0 1 0,0 0-19 15,0 0-44-15,0 0-40 16,0 0-38-16,-19 5-4 16,-1-1-10-16,-23-8 22 15</inkml:trace>
  <inkml:trace contextRef="#ctx0" brushRef="#br0" timeOffset="83850.12">10803 8190 178 0,'0'0'180'16,"-7"-23"-14"-16,2 10-37 15,0 1-9-15,-1-2-14 16,6 1-39-16,-6 3-85 16,6 10-75-16,0-15-49 15,0 15-18-15,0 0-17 16,20 10-12-16,-20-10 22 16</inkml:trace>
  <inkml:trace contextRef="#ctx0" brushRef="#br0" timeOffset="84971.36">10849 7970 320 0,'0'-30'192'16,"-4"-1"-18"-16,2 11-39 16,2 6-19-16,0 14-30 0,0 0-86 15,0 0 0 1,6 27 0-16,4 6 0 0,5 10 0 15,1 10 0 1,3 10 0-16,-4 5 0 0,3 3 0 16,-6-2 0-16,0-4 0 15,-3-7 0 1,-7-7 0-16,-2-13 0 0,0-9 0 16,0-12 0-16,0-17 0 15,0 0 0-15,-11-12 0 16,1-13 0-16,-1-8 0 15,-2-4 0-15,-5-8 0 16,0 1 0-16,-4-2 0 16,1 5 0-16,1 7 0 15,1 8 0-15,0 5 0 16,3 10 0-16,-1 11 0 16,2 4 0-16,-2 9 0 0,2 10 0 15,-1 3 0 1,-1 5 0-16,3 3 0 0,4 0 0 15,4-1 0-15,6-1 0 16,0-5 0-16,15-5 0 16,4-6 0-16,10-4 0 15,3-12-36-15,8 0-73 16,6-10-15-16,0-6-11 16,2-3-2-16,-3-5-5 15,-3 0 1-15,-7-1 7 16</inkml:trace>
  <inkml:trace contextRef="#ctx0" brushRef="#br0" timeOffset="85533.52">11196 8311 245 0,'12'-8'112'16,"6"-1"18"-16,1-2-7 16,0-4-11-16,6 1-12 15,-3-5-14-15,1 3-20 16,-2-6-17-16,-1 4-49 15,-7 0 0-15,-2-1 0 16,-2 1 0-16,-9-1 0 16,0 3 0-16,-10 2 0 15,0 4 0-15,-1 3 0 16,-4 7 0-16,-1 6 0 16,0 6 0-16,0 8 0 15,4 3 0-15,2 3 0 16,3 3 0-16,7-1 0 15,5-1 0-15,7-4 0 16,8-6 0-16,6-9 0 0,11-8 0 16,4-7 0-16,5-11 0 15,0-7 0-15,4-12 0 16,-5-8 0-16,-2-7 0 16,-5-6 0-16,-12-6 0 15,-8-5 0-15,-7 2 0 16,-11 3 0-16,-2 7 0 15,-9 10 0-15,-8 7 0 0,-2 11 0 16,-2 16 0-16,2 13 0 16,-1 18 0-16,2 10 0 15,3 14 0-15,6 12 0 16,7 15 0 0,4 11 0-16,11 9 0 0,1 1 0 15,9 2 0-15,-1-2 0 16,2-5 0-16,-2-4 0 15,-6-11 0-15,-5-7-123 16,-9-14-48-16,9-9-11 16,-12-18-9-16,3-7-2 15</inkml:trace>
  <inkml:trace contextRef="#ctx0" brushRef="#br0" timeOffset="85687.49">11866 8332 625 0,'-21'6'196'16,"-13"4"-11"-16,-6 6-168 16,-3 4-29-16,7 3-137 15,5 1-30-15,0-7-14 16,19-1 0-16,12-16-4 16</inkml:trace>
  <inkml:trace contextRef="#ctx0" brushRef="#br0" timeOffset="87158.79">14013 7618 566 0,'0'-28'194'0,"-2"4"-53"16,-7 4-33-1,-1 10-94-15,-12 7-14 0,-4 8 0 16,-12 10 0-16,-7 6 0 15,-7 8 0-15,-6 5 0 16,-3 3 0-16,4 4 0 16,5 0 0-16,10-4 0 15,11-4 0-15,12-1 0 16,16-2 0-16,13-3 0 16,13 0 0-16,12-1 0 15,10 1 0-15,6-2 0 16,0 2 0-16,-1-1 0 15,-8-2 0-15,-8 3 0 0,-14-1 0 16,-15 0 0-16,-14 2 0 16,-13 0 0-1,-10-4 0-15,-5-1 0 16,-6-6 0-16,1-6 0 0,4-8 0 16,3-7 0-16,8-9 0 15,11-5 0-15,10-5 0 16,11-3 0-16,12-3 0 15,13 0 0-15,8-1 0 16,14-3 0-16,12-1 0 16,10 0 0-16,6-3 0 15,4 0 0-15,-3-1 0 16,-2 3 0-16,-10 2 0 0,-10 4 0 16,-16 4 0-16,-12 4 0 15,-15 2 0-15,-11 5 0 16,-16 3 0-16,-9 5 0 15,-7 6 0 1,-9 7 0-16,-3 7 0 0,-7 8 0 16,2 7 0-16,0 7 0 15,5 7 0-15,6 1 0 16,8 1 0-16,9-3 0 16,16-2 0-16,11-7 0 15,18-6 0-15,9-10 0 16,12-6 0-16,6-11-19 15,5-9-10-15,1-7-2 0,0-8 5 16,-9-11 7 0,-3-5 19-16,-10-4 5 15,-9-3 18-15,-7 2 11 0,-8 1-3 16,-6 7 0-16,-10 4-31 16,0 11 0-16,-9 8 0 15,-3 14 0 1,-1 5 0-16,-6 11 0 0,2 9 0 15,0 6 0-15,-2 7 0 16,4 3 0-16,2-1 0 16,2-2 0-1,5-2 0-15,2-6 0 0,4-7 0 16,5-7 0-16,-5-16 0 16,18 8 0-16,-5-15 0 15,-2-4 0-15,3-9 0 16,-1-4 0-16,-1-7 0 15,-2-1 0-15,0 0 0 16,-1 1 0-16,0 5 0 0,0 5 0 16,2 11 0-16,-1 10 0 15,0 12 0-15,1 11 0 16,-1 8 0-16,0 7 0 16,1 2 0-16,-3-1 0 15,1-2 0-15,-3-5 0 16,5-7-18-16,-6-10-89 15,-5-15-19-15,16 0-18 16,-7-12-8-16,0-9-11 16,-5-12-6-16,7-4 25 0</inkml:trace>
  <inkml:trace contextRef="#ctx0" brushRef="#br0" timeOffset="87929.92">14787 7834 111 0,'0'0'95'0,"10"20"1"16,-10 0 6-16,5 2 21 15,-5 3-5-15,0-3-11 16,0 2-13-16,0-7-19 16,0 1-6-16,0-18-36 15,-8 12-33-15,8-12 0 16,-9-14 0-16,9-4 0 16,0-4 0-16,0-6 0 15,10-3 0-15,2-2 0 0,5-1 0 16,8 3-103-16,5 2-31 15,1 2-14-15,3 5-8 16,-2 2 1-16,-2 1 7 16,-6 6 25-1,-3 1 103-15,-9 4 109 0,-12 8 47 16,0 0 8-16,0 0 11 16,0 0-3-16,-23 16-8 15,2 3-25-15,1 10-71 16,-1 3-48-16,0 8 0 15,3 4 0-15,3 1 0 16,4 0 0-16,6-4 0 16,5-5 0-16,8-6-4 15,8-11 1-15,3-7 3 16,5-12 3-16,0-10 1 0,5-5-4 16,-1-11 0-16,-1-11 0 15,2-8 0-15,-8-12 0 16,-3-5 0-16,-1-8 0 15,-4-2 0-15,3-5 0 16,-5 8 0-16,-1 7 0 16,-4 12 0-16,1 16 0 15,-2 18 0-15,-5 16 0 16,8 24 0-16,-3 11 0 16,-1 13 0-16,-1 7 0 15,4 3 0-15,3-1 0 16,2-6 0-16,0-9 0 15,4-9 0-15,-2-10 0 0,2-11 0 16,-1-12 0 0,-2-8 0-16,-1-9 0 0,-2-6 0 15,0-4 0-15,1 4 0 16,-2 3 0-16,2 9 0 16,0 11 0-16,-1 13 0 15,-1 13 0 1,1 13 0-16,-4 7 0 0,0 2 0 15,2-2 0-15,-2-9-40 16,6-8-80-16,4-13-44 16,-4-16-11-16,13-14-13 15,-7-20 1-15,10-10 38 0</inkml:trace>
  <inkml:trace contextRef="#ctx0" brushRef="#br0" timeOffset="88181.25">16003 6912 576 0,'14'-9'192'15,"-14"9"-1"-15,0 0-127 16,-17 33-64-16,0 9 0 16,-6 18 0-16,-5 19 0 15,-2 17 0-15,5 17 0 0,2 12 0 16,8 9 0-1,13 0 0-15,12 1 0 0,18-6 0 16,14-14 0-16,12-13-48 16,19-18-100-1,15-17-24-15,11-28-18 0,23-13-1 16,9-29-3-16</inkml:trace>
  <inkml:trace contextRef="#ctx0" brushRef="#br0" timeOffset="88736.25">21851 6967 470 0,'-17'-15'189'0,"4"3"-46"16,0 3-35-16,13 9-23 15,-15-7-57-15,15 7-28 16,9 26 0-16,2 1 0 15,10 14 0-15,6 9 0 16,9 16 0-16,7 12 0 16,0 9 0-16,0 7 0 15,-11 5 0-15,-11 8 0 16,-21 6 0-16,-13 3 0 16,-35 4 0-16,-22-1-5 15,-23 2-157-15,-15 6-28 16,-27-19-8-16,-3-5-3 0,-22-26-2 15</inkml:trace>
  <inkml:trace contextRef="#ctx0" brushRef="#br0" timeOffset="94564.52">1614 10433 264 0,'6'-14'170'16,"-6"14"-25"-16,0-10-15 16,0 10-15-16,0 0-17 15,0-10-21-15,0 10-53 16,0 0-24-16,0 0 0 15,0 0 0-15,0 0 0 16,-3 10 0-16,3-10 0 16,0 10 0-16,0-10 0 15,0 20 0-15,0-7 0 16,0 7 0-16,0 1 0 16,0 5 0-16,0 4 0 0,0 2 0 15,0 3 0 1,0 2 0-16,0-2 0 0,0 1 0 15,5-3 0-15,-1-3 0 16,3-3 0-16,3-5 0 16,1-3 0-16,-1-5 0 15,1-5 0-15,0-3 0 16,-1-6 0-16,3-4 0 0,-2-6 0 16,5-6 0-16,-3-5 0 15,6-4 0 1,0-6 0-16,2-6 0 15,1-6 0-15,-2-1 0 0,2-3 0 16,-1-1 0-16,-5 0 0 16,3 4 0-16,-7 4 0 15,-1 7 0-15,-1 7 0 16,-6 6 0-16,-4 20 0 16,0-12 0-16,0 12 0 15,-4 23 0-15,-2-2 0 16,0 7 0-16,-2 6 0 15,5 5 0-15,3 5 0 16,0 3 0-16,0-1 0 16,11 1 0-16,0-3 0 0,1-3 0 15,9-7 0-15,0-6 0 16,0-5 0-16,0-6 0 16,1-8 0-16,1-3 0 15,0-6 0-15,-1-6 0 16,1-7 0-1,-3-5 0-15,-2-4 0 0,1-8 0 16,-2-8 0-16,-5-7 0 16,-2-9 0-16,-4-4 0 15,0-1 0-15,-6-4 0 16,0 2 0-16,0 2 0 0,-4 8 0 16,-1 9 0-1,-3 8 0-15,3 7 0 16,-3 8 0-16,0 6 0 15,8 13 0-15,-12-11 0 0,12 11 0 16,0 0 0-16,-13 10 0 16,13-1-158-16,3 5-29 15,-3-14-17-15,18 22 2 16,-7-19 2-16</inkml:trace>
  <inkml:trace contextRef="#ctx0" brushRef="#br0" timeOffset="95233.39">2489 9952 558 0,'-4'-14'205'0,"4"14"-30"15,0 0-90-15,-15 0-85 16,15 12 0-1,-10 8 0-15,10 7 0 0,-4 7 0 16,4 8 0-16,4 8 0 16,4 7 0-16,2 5 0 15,0 3 0-15,3 5 0 16,-3 0 0-16,1 1 0 16,-1-4 0-16,-6-6 0 15,2-7 0-15,-3-11 0 16,-3-9 0-1,4-9 0-15,-4-9 0 0,0-16 0 16,0 0 0-16,0 0 0 0,7-21 0 16,-7 0 0-1,5-6 0-15,-1-7 0 0,-1-3 0 16,4-5 0-16,-2-1 0 16,2 0 0-1,4 1 0-15,-1 2 0 0,2 4 0 16,-2 5 0-16,1 6 0 15,0 4 0-15,0 5 0 16,-1 5 0-16,0 4 0 16,-10 7 0-16,21-6 0 15,-21 6 0-15,19 5 0 0,-19-5 0 16,17 15 0-16,-4-3 0 16,0 4 0-16,0 6 0 15,3 5 0 1,-1 6 0-16,-3 5 0 15,4 4 0-15,-3 0 0 0,-2 3 0 16,-2-3 0-16,-5 1 0 16,2-5 0-16,-6-5 0 15,3-4 0-15,-3-6 0 16,0-6 0-16,0-3-28 16,0-14-156-16,0 0-1 15,0 0-21-15,4-22-1 16,1 3 2-16</inkml:trace>
  <inkml:trace contextRef="#ctx0" brushRef="#br0" timeOffset="95541.46">2970 10393 490 0,'0'0'185'0,"10"6"-33"16,-4 4-24-16,-1 13-60 15,1 4-68-15,1 10 0 0,0 3 0 16,0 4 0 0,2 2 0-16,-2-1 0 15,0-1 0-15,-4-3 0 16,1-3 0-16,-4-7 0 0,0-3-45 15,0-4-129-15,-5-11-19 16,2-2-13-16,-8-11 6 16,11 0 0-16</inkml:trace>
  <inkml:trace contextRef="#ctx0" brushRef="#br0" timeOffset="95766.12">2944 10288 526 0,'0'-24'201'0,"-8"0"-7"16,4 2-92-1,4 8-102-15,-4-1 0 16,4 5 0-16,0 10 0 16,-3-14 0-16,3 14 0 0,0 0-82 15,11 3-94-15,1 8-14 16,-12-11-11-16,30 22 2 15,-11-11 24-15</inkml:trace>
  <inkml:trace contextRef="#ctx0" brushRef="#br0" timeOffset="96697.13">3402 9957 475 0,'0'-22'186'0,"-6"2"-35"16,0 6-30-16,6 14-31 16,-9-18-90-16,9 18 0 15,0 0 0-15,0 0 0 16,-9 23 0-16,9-3 0 16,-6 6 0-16,6 11 0 15,-2 8 0-15,2 12 0 16,0 12 0-16,0 8 0 15,-6 7 0-15,6 4 0 0,0 0 0 16,0-3 0-16,0-7 0 16,0-9 0-16,8-11 0 15,0-12 0-15,3-12 0 16,3-11 0-16,3-8 0 16,2-8 0-16,0-7 0 15,1-13 0-15,3-7 0 16,-1-5 0-16,-1-7 0 15,0-4 0-15,1-4 0 16,-3-5 0-16,-2 1 0 16,-5 2 0-16,-2 2 0 15,-4 2 0-15,-6 4 0 16,0 5 0-16,-10 1 0 0,2 8 0 16,-5 3 0-1,1 7 0-15,-1 0 0 0,-1 6 0 16,-1 4 0-16,2 0 0 15,-2 9 0-15,4 4 0 16,-2 4 0-16,4 5 0 16,0 7 0-16,5 3 0 15,4 3 0-15,0 1 0 16,8 0 0-16,3-2 0 16,7-2 0-16,6-7 0 15,4-3 0-15,5-7 0 16,7-5 0-16,-1-4 0 15,2-6 0-15,1 0 0 16,-5-4 0-16,-3-1 0 16,-3-4 0-16,-3-2 0 15,-2 1-82-15,-1-1-99 16,-5-3-1-16,4 3-12 0,-4-3-11 16</inkml:trace>
  <inkml:trace contextRef="#ctx0" brushRef="#br0" timeOffset="97427.03">4695 10364 416 0,'0'-10'163'15,"0"0"-21"-15,-5-1-18 16,5 11-21-1,-2-14-28-15,2 14-75 0,0 0 0 16,0 0 0-16,0 0 0 16,-11-9 0-16,11 9 0 15,0 0 0-15,-13 5 0 16,13-5 0-16,-13 15 0 16,8-3 0-16,-3 5 0 0,0 3 0 15,0 6 0-15,2 4 0 31,0 6 0-31,1 1 0 0,1 3 0 16,4 1 0-16,0-1 0 0,0 0 0 16,0-2 0-16,7-2 0 15,1-5 0-15,2-4 0 16,1-3 0-16,3-4 0 16,6-4 0-16,0-6 0 15,2-5 0-15,4-5 0 16,1-6 0-16,2-3 0 15,-1-5 0-15,-1-5 0 16,3-1-55-16,-7-5-98 16,-2-8-24-16,1-2-5 15,-7-10-12-15,1-1-6 0</inkml:trace>
  <inkml:trace contextRef="#ctx0" brushRef="#br0" timeOffset="97675.82">4808 10122 504 0,'0'0'187'16,"-17"-14"-23"-16,17 14-52 16,-10-11-56-16,10 11-56 0,0 0 0 15,-7-13 0 1,7 13 0-16,0 0 0 15,0 0 0-15,0 0 0 16,12 5-109-16,-12-5-55 0,22 16-17 16,-7-7 2-16,9 9-5 15,-1-2 0-15</inkml:trace>
  <inkml:trace contextRef="#ctx0" brushRef="#br0" timeOffset="98233.89">5825 10352 442 0,'0'-20'197'15,"-4"7"-34"-15,4 13-43 16,-16-18-19-16,16 18-101 0,-15-6 0 16,15 6 0-16,-17 6 0 15,17-6 0-15,-21 23 0 16,9-5 0-16,-8 5 0 16,-4 2 0-16,-6 6 0 15,-2 1 0-15,-5-1 0 16,1-1 0-16,0-4 0 15,0-5 0-15,3-3 0 0,5-4 0 16,6-4 0-16,3-3 0 16,5-4 0-16,4-3 0 15,10 0 0-15,0 0 0 16,0 0 0-16,0 0 0 16,17 17 0-16,1-9 0 15,3 3 0-15,5 3 0 16,7 2 0-16,6 0 0 15,2 0 0-15,-2 1 0 16,3 0 0-16,-2-2 0 16,-1 1 0-16,-6-4 0 15,-5-1 0-15,-5-3 0 16,-8-1 0-16,0-2 0 16,-4 2 0-16,-11-7-153 15,0 0-25-15,0 0-17 16,-11 6-4-16,0 1-5 0</inkml:trace>
  <inkml:trace contextRef="#ctx0" brushRef="#br0" timeOffset="99790.24">6416 10530 281 0,'0'0'151'16,"3"27"-45"-16,0-10-32 0,3 2 11 15,-1 4 4-15,1-3-8 16,-2 4-10-16,-4-9-14 16,6 3-29-16,-6-8-28 15,0-10 0-15,0 15 0 16,0-15 0-16,0 0 0 15,3-11 0-15,-3-1 0 16,0-7 0-16,3-3 0 0,-3-6 0 16,7-1 0-1,1-4 0-15,-2-2 0 0,4 3 0 16,3 1 0-16,3 4 0 16,-2 5 0-1,3 4 0-15,-5 4 0 16,2 6 0-16,0 5 0 0,-2 3 0 15,0 6 0 1,-1 6 0-16,1 4 0 0,-1 6 0 16,0 7 0-16,1 4 0 15,0 1 0-15,-2 2 0 16,-2 1 0-16,-1-3 0 16,-3-3 0-16,1-5 0 15,-5-5 0-15,4-5 0 16,-4-5 0-16,0-11 0 0,3 16 0 15,-3-16-57 1,0 0-118-16,0 0-15 0,0 0-12 16,0 0-6-16,-11-14 17 15</inkml:trace>
  <inkml:trace contextRef="#ctx0" brushRef="#br0" timeOffset="107920.53">7876 10891 120 0,'0'14'157'0,"0"-2"-6"0,0-12-17 0,0 11-3 16,0-11-11-16,6-18-13 16,-6-3-13-16,0-15-85 0,5-6-9 15,-5-13 0 1,5-9 0-16,-5-13 0 15,4-6 0-15,3-5 0 0,0 1 0 16,4-1 0 0,1 4 0-16,0 8 0 15,2 7 0-15,2 11 0 0,0 14 0 16,-4 13 0-16,3 10 0 16,-2 15 0-16,0 16 0 15,4 17 0-15,-2 17 0 16,2 16 0-16,1 11 0 15,2 9 0-15,2 8 0 16,3 1 0-16,-2-3 0 16,1-5 0-16,-2-8 0 15,-3-7 0-15,-2-10 0 16,1-6 0-16,-7-12-122 16,-4-11-32-16,2-9-11 0,-9-18 0 15,0 0-2-15,0-23 13 16,-5-5 58-16,-5-7 96 15,-2-5 0 1,-6 0 143-16,-7 0 22 0,1 10 1 16,-9 7 0-16,-4 7-13 15,1 13-18-15,-6 3-40 16,2 16-95-16,-1 3 0 16,5 3 0-1,4 2 0-15,4-3-105 0,11-7-49 16,7 0-22-1,10-14-2-15,13 0-10 0,5-18-7 16</inkml:trace>
  <inkml:trace contextRef="#ctx0" brushRef="#br0" timeOffset="108396.81">8710 10101 391 0,'12'-5'192'0,"-12"5"-44"16,0-13-34-16,0 13-6 15,-11-6-38-15,11 6-70 16,-24 4 0-16,3-1 0 16,-3 0 0-16,0 2 0 15,-2 0 0-15,2-1 0 0,2 1 0 16,3-5 0-16,2 5 0 15,5-5 0 1,12 0 0-16,-13 5 0 0,13-5 0 16,-6 10 0-1,6 3 0-15,0 3 0 0,8 5 0 16,-4 7 0-16,3 7 0 16,2 6 0-16,-2 7 0 15,0 3 0-15,0 2 0 16,-1-2 0-16,2-1 0 15,-3-3 0-15,2-6 0 16,0-7 0-16,2-7 0 16,-1-6 0-16,3-7 0 15,3-5 0-15,1-9 0 16,3 0 0-16,1-6 0 16,4-3 0-16,3-3 0 15,1-2 0-15,0-1 0 16,-1-1 0-16,-1 4-30 0,-4 0-121 15,-10-2-16-15,-11 14-10 16,2-20-17-16,-2 20-2 16</inkml:trace>
  <inkml:trace contextRef="#ctx0" brushRef="#br0" timeOffset="109406.89">7156 9661 443 0,'-10'-10'154'0,"2"0"-15"16,-3 3-22-16,-6-3-24 0,3 5-24 16,-7 0-61-1,1 5-8-15,-3 0 0 0,-1 7 0 16,1 5 0-16,6 5 0 15,-1 11 0-15,7 2 0 16,2 5 0-16,9 3 0 16,0 0 0-16,13-3 0 15,1-4 0-15,2-6 0 16,3-9 0-16,3-8 0 16,1-8 0-16,4-6 0 15,-7-8 0-15,3-5 0 16,-5-6 0-16,-1-2 0 15,-6-5 0-15,-1 2 0 16,-6 0 0-16,-4 5 0 16,0 5 0-16,0 4 0 15,0 6 0-15,0 10 0 16,0 0 0-16,-5 14 0 16,5 3 0-16,3 7 0 0,2 3 0 15,-2 4 0-15,4 4 0 16,-2 1 0-16,5 3-30 15,-6-6-95-15,2-5-31 16,3-1-18-16,-6-12 0 16,6-4-2-16,-9-11 2 15</inkml:trace>
  <inkml:trace contextRef="#ctx0" brushRef="#br0" timeOffset="110199.08">7280 9769 286 0,'0'0'94'0,"12"0"-9"16,-4 13-17-16,1 3-14 16,-5 1-5-16,4 1 5 15,-6-1 12-15,7 1-5 16,-9-7-7-16,2 0-8 16,-2-11-6-16,0 0 0 15,0 0-14-15,0 0-26 16,10-13 0-16,-7-4 0 15,-3-7 0-15,6-2 0 0,-6-5 0 16,4 0 0 0,-4 0 0-16,4 4 0 15,-4 4 0-15,0 6 0 0,0 17 0 16,0 0 0-16,0 0 0 16,13 11 0-16,-8 7 0 15,1 1 0-15,1 2 0 16,4-1 0-16,1-1 0 15,-1-4 0-15,3-5 0 16,3-5 0-16,3-5-22 16,-1-5-4-16,2-3 0 15,0-4 1-15,3-3 4 16,-6-2 3-16,0-3 12 16,-1 1 10-16,-6-4 21 15,-4 5 3-15,-7-4 4 16,0 5 0-16,-3 1-9 15,-2 5-23-15,-7 2 0 16,0 9 0-16,-1 0 0 0,-2 5 0 16,-1 5 0-16,3 6 0 15,0 1 0-15,3 5 0 16,3-2 0-16,7 0 0 16,0 0 0-16,10-3 0 15,1-4 0-15,6-5 0 16,0-3 0-16,2-5 0 15,-2-3 0-15,0-6 0 16,-3-3 0-16,-2-5 0 16,-6-5 0-16,-1-5 0 15,-5-6 0-15,-4-2 0 16,-2-3 0-16,-3-2 0 16,-4 2 0-16,1 1 0 15,-4 5 0-15,6 8 0 0,0 6 0 16,3 5 0-16,7 13 0 15,0 0 0-15,-6 20 0 16,14 4 0-16,7 10 0 16,4 11 0-16,11 10 0 15,4 10-93-15,8 5-74 16,12 5-14-16,-1-4 4 16,10 2-14-16,-1-12-2 0</inkml:trace>
  <inkml:trace contextRef="#ctx0" brushRef="#br0" timeOffset="110694.55">9055 10249 558 0,'0'0'195'16,"-12"-3"-20"-16,12 3-80 15,0 24-95-15,0-4 0 16,7 7 0-16,1 2 0 15,1 4 0-15,3 3 0 16,-1-1 0-16,1-1 0 16,-3-4 0-16,-1-3-58 15,-2-3-104-15,-6-13-12 0,3-1-17 16,-3-10-2-16,-9-12-1 16</inkml:trace>
  <inkml:trace contextRef="#ctx0" brushRef="#br0" timeOffset="110884.08">9011 10006 629 0,'-9'-15'200'16,"9"15"-21"-16,0 0-164 16,0 0-15-16,-10-10-60 15,10 10-50-15,0 0-21 16,16 5-17-16,-6-5-18 15,-10 0-11-15,26 5 11 0,-16-11 101 16</inkml:trace>
  <inkml:trace contextRef="#ctx0" brushRef="#br0" timeOffset="111348.54">9262 9965 563 0,'14'-8'140'0,"-1"-4"-6"16,5-1-10-16,-2 1-62 15,1-1-62-15,-2 1 0 16,2 2 0 0,-6 3 0-16,-1 1 0 0,-10 6 0 15,13 0 0-15,-13 0 0 16,5 11 0-16,-5 2 0 15,0 5 0-15,0 4 0 16,3 6 0-16,2 5 0 16,0 7 0-16,6 5 0 15,-1 1 0-15,2 1 0 16,4 2 0-16,1-1 0 0,4-2 0 16,-1-3 0-1,-4-8 0-15,0-5 0 16,-5-3 0-16,-1-4 0 15,-10-1 0-15,-8-3 0 0,-5-3 0 16,-8 1 0 0,-4-2 0-16,-2-1 0 0,1-4 0 15,-2-1 0 1,5-4 0-16,4-5 0 0,8-9-77 16,11 9-95-16,-2-19 0 15,10 8-10-15,6-4 0 16,7 1-4-16</inkml:trace>
  <inkml:trace contextRef="#ctx0" brushRef="#br0" timeOffset="111959.1">9888 10060 360 0,'-17'12'186'0,"17"-12"-30"0,-17 17-23 16,17-17-16-1,0 0-46-15,0 0-71 0,19-12 0 16,5-1 0 0,12-3 0-16,5-3 0 0,10-1 0 15,5 0 0 1,0-1 0-16,1 3 0 15,-4 2 0-15,-5 3 0 0,-9 2 0 16,-9 3 0-16,-5 1 0 16,-8 4 0-16,-3-2 0 15,-4 5-10-15,-10 0-120 16,0 0-42-16,3 15-10 16,-15-7-14-16,-3 9-5 15,-12-4 69-15</inkml:trace>
  <inkml:trace contextRef="#ctx0" brushRef="#br0" timeOffset="112207.27">9913 10215 369 0,'-15'14'199'16,"3"-7"-19"-16,12-7-40 16,0 0-37-16,21 0-71 15,7 0-32-15,4-8 0 16,9 1 0-16,7-4 0 15,5-2 0-15,4-2 0 16,-1-1 0-16,-1 0 0 16,-4 1 0-16,-2 1 0 15,-14-2-6-15,-2 3-132 16,-4 2-39-16,-14-4-3 0,0 5-18 16,-15-7-2-16,0 3 76 15</inkml:trace>
  <inkml:trace contextRef="#ctx0" brushRef="#br0" timeOffset="112493.61">10169 9757 531 0,'-18'-10'198'16,"8"10"-8"-16,10 0-86 15,-16 3-104-15,16 10 0 16,-3 7 0-16,3 9 0 15,3 12 0-15,2 9 0 16,1 11 0-16,4 7 0 0,1 4 0 16,-1 2 0-16,2-1 0 15,-4-3 0-15,-1-6 0 16,1-7 0-16,-2-8 0 16,-4-11-69-16,3-13-89 15,1-8-14-15,-6-17-9 16,13-6-4-16,-6-22-6 15</inkml:trace>
  <inkml:trace contextRef="#ctx0" brushRef="#br0" timeOffset="114064.98">10699 9428 695 0,'0'-17'190'16,"0"17"-56"-16,0 0-130 15,-13 19-4-15,13 3 0 16,0 11 0-16,9 9 0 16,-4 12 0-16,4 7 0 15,-1 12 0-15,-4 5 0 16,2 0 0-16,-6 1 0 15,0-5 0-15,-7-7 0 16,-4-9 0-16,3-10 0 16,2-12 0-16,-2-9 0 15,3-12 0-15,5-15 0 16,0 0 0-16,-4-14 0 16,10-9 0-16,-1-7 0 15,6-6 0-15,4-8 0 16,0-6 0-16,6-4 0 0,2-2 0 15,7 2 0-15,-1 2 0 16,-2 3 0-16,1 5 0 16,-4 7 0-16,-2 6 0 15,-3 8 0 1,-2 4 0-16,-7 6 0 0,-4 1 0 16,-6 12 0-16,9-16 0 0,-9 16 0 15,7-14 0-15,-7 14 0 16,0 0 0-16,0-11 0 15,0 11 0 1,0 0 0-16,-18 0 0 16,7 10 0-16,-6 1 0 15,0 3 0-15,-4 2 0 16,-1 4 0-16,-3 1 0 0,4 3 0 16,3 3 0-16,2 0 0 15,7 2 0-15,6-2 0 16,3 1 0-16,9 1 0 15,2-1 0-15,2-1 0 16,6-4 0-16,0-3 0 16,2-4 0-16,1-5 0 0,0-5 0 15,1-6 0 1,1-6 0-16,4-5 0 16,-3-7 0-16,5-2 0 15,-3-3 0-15,-2-2 0 16,-3-2 0-16,0 0 0 15,-5-2 0-15,-3 2 0 16,-6 1 0-16,-4 2 0 0,-4 2 0 16,0 4 0-16,0 0 0 15,-4 6 0-15,-3 2 0 16,7 10 0-16,-15-11 0 16,5 11 0-16,10 0 0 15,-18 5 0-15,18-5 0 16,-15 21 0-16,10-6 0 15,3 7 0-15,2 1 0 16,3 3 0-16,5 3 0 0,3-1 0 16,0 0 0-16,3-6 0 15,1-1 0-15,0-7 0 16,2-2 0-16,-5-5 0 16,2-7 0-1,-3-5 0-15,-1-3 0 0,1-4 0 16,-3-6 0-16,1-2 0 15,-1-6 0-15,-3 1 0 16,3-2 0-16,-1 3 0 16,-3 3 0-16,4 4 0 15,-3 6 0-15,-5 11 0 16,16 0 0-16,-16 0 0 16,15 27 0-16,-6-12 0 15,0 2 0-15,1-1 0 16,-1-2 0-16,-2-2 0 0,-7-12 0 15,20 13 0-15,-20-13 0 16,18 0 0-16,-18 0 0 16,16-14 0-16,-8 0 0 15,-1 1 0-15,-2-6 0 16,1 1 0-16,-3-1 0 16,3 1 0-16,-3 1 0 15,-1 4 0-15,3 1 0 16,-5 12 0-16,6-12 0 15,-6 12 0-15,0 0 0 16,0 0 0-16,0 0 0 16,0 0 0-16,0 0 0 0,0 0 0 15,0 0 0 1,0 0 0-16,0 0 0 0,0 14 0 16,-5-2 0-16,5 9 0 15,-6 6 0-15,6 8 0 16,0 11 0-1,0 7 0-15,10 7 0 0,-2 5 0 16,2 2 0-16,3 2 0 16,-2 2 0-16,-3 0 0 15,-5-2 0-15,-3 1 0 0,-9-2 0 16,-4-4 0-16,-10-4 0 16,-6-4 0-16,-4-5 0 15,-5-5 0 1,-1-10 0-16,-1-6 0 0,-1-11 0 15,1-9 0-15,2-10 0 16,-1-10 0-16,6-13 0 16,1-12-17-16,3-12-149 15,8-2-4 1,-1-3-6-16,7 7-2 0,-7 2 0 16</inkml:trace>
  <inkml:trace contextRef="#ctx0" brushRef="#br0" timeOffset="114973.47">5238 11966 544 0,'0'-13'192'0,"-7"3"-49"16,7 10-32 0,-9-12-78-16,9 12-33 0,-13 8 0 15,2 4 0-15,-3 8 0 16,-2 4 0-16,0 9 0 16,0 5 0-16,1 6 0 15,3 4 0-15,7-1 0 16,5 1 0-16,5-7 0 15,10-2 0-15,5-6 0 16,8-8 0-16,7-6 0 16,5-10 0-16,2-9 0 0,0-4 0 15,0-5 0-15,-4-10-34 16,-5-7-111-16,-2-4-34 16,-12-8-8-1,-6-1-15-15,-10-10 1 16</inkml:trace>
  <inkml:trace contextRef="#ctx0" brushRef="#br0" timeOffset="115175.47">5348 11758 557 0,'-13'-16'203'16,"13"16"-30"-16,-12-15-83 15,12 15-90-15,-7-10 0 0,7 10 0 16,0 0 0-1,14 4 0-15,-4 3-102 0,7 6-46 16,5 10-32-16,-1 3-3 16,7 7-3-16,-2 0-10 15</inkml:trace>
  <inkml:trace contextRef="#ctx0" brushRef="#br0" timeOffset="115355.47">5896 12179 269 0,'29'0'203'0,"8"6"0"16,-4-6-71-16,-1-3-19 15,6 3-16-15,-10-7-91 16,2 3-6-16,-3 4 0 0,-11-5-83 16,1 1-68-1,-3 4-28-15,-14 0-14 0,12-15-6 16,-12 3 2-16</inkml:trace>
  <inkml:trace contextRef="#ctx0" brushRef="#br0" timeOffset="116230.49">6046 11976 567 0,'-20'-5'190'0,"20"5"-40"0,0 0-58 15,-9 20-68 1,11-3-24-16,3 10 0 0,-2 4 0 16,3 5 0-16,-2 4 0 15,-2 2 0-15,4 0 0 16,-3 1-57-16,-3-5-77 16,2-9-39-16,6-3-14 15,-6-9-8-15,8-3-3 16</inkml:trace>
  <inkml:trace contextRef="#ctx0" brushRef="#br0" timeOffset="116445.48">6517 12053 428 0,'39'-14'193'0,"2"5"-28"15,-4 2-54-15,1 2-33 16,-3 5-30-16,-4-4-48 16,-7 4-23-16,-2 0-84 15,-5 5-46-15,-17-5-26 16,19 8-15-16,-19-8 1 16,-5 13 19-16</inkml:trace>
  <inkml:trace contextRef="#ctx0" brushRef="#br0" timeOffset="116633.47">6643 12291 408 0,'13'6'202'16,"14"-2"-41"-16,3 2-74 16,-2-6-21-16,9 0-35 15,1-6-68-15,3-2-85 16,-1-5-58-16,4 0-18 15,-6-7-5-15,1 1 5 16</inkml:trace>
  <inkml:trace contextRef="#ctx0" brushRef="#br0" timeOffset="116919.75">7245 11821 599 0,'0'0'204'0,"0"0"0"0,-7 15-188 15,7 9-16-15,-3 8 0 16,3 9 0-16,-5 9 0 16,5 10 0-16,-3 6 0 15,3 1 0-15,0 0 0 16,0-2 0-16,0-5 0 15,4-7 0-15,0-9 0 16,-4-12-15-16,6-9-142 0,1-7-18 31,-7-16-2-31,12 0-23 0,-12-13-2 16</inkml:trace>
  <inkml:trace contextRef="#ctx0" brushRef="#br0" timeOffset="141692.94">1753 14076 463 0,'0'-12'157'0,"0"12"-20"15,0-10-29-15,0 10-27 16,0 0-49-16,0 0-29 0,0 0 0 15,0 0-1 1,0 0 0-16,0 14-1 0,-4 4 1 16,1 5-2-1,-4 6 3-15,-5 5-3 0,2 5 2 16,-3 0-2-16,-4-2 2 16,4-4-3-16,-1-4 3 15,3-9-3 1,3-4 1-16,8-16 0 0,-10 14 0 15,10-14 1-15,0 0-3 16,0-10 0-16,0 10-10 16,4-19-71-16,-4 6-29 15,6-2-18-15,-6-2-9 0,3-3-6 16,-3 0 3-16,5 0 5 16</inkml:trace>
  <inkml:trace contextRef="#ctx0" brushRef="#br0" timeOffset="141956.91">1612 14138 470 0,'-6'-13'140'16,"6"13"-13"-16,-13-17-17 16,13 17-20-16,0 0-35 15,-5-11-53-15,5 11-1 16,0 0-3-16,10 10 0 16,-10-10-1-16,20 22 1 15,-6-6-1 1,7 3 0-16,1 3 2 0,8 3-1 15,0 1 2-15,2-1-1 16,0-1 3-16,-1-1-2 16,-4-3 3-16,-1 1-63 15,-7-5-52-15,-2-5-31 0,0-2-21 16,-17-9-6-16,21 5-7 16,-21-5 22-16</inkml:trace>
  <inkml:trace contextRef="#ctx0" brushRef="#br0" timeOffset="142202.93">2001 14187 577 0,'-17'0'174'0,"-6"0"-40"0,-6-5-41 16,1 5-53-16,-9 6-37 15,2 0-1 1,-6 1-2-16,3 0 0 0,2 0 0 15,4 1 0-15,8-2 0 16,5 0 0-16,5 2-46 16,14-8-71-16,-11 8-55 15,11-8-12-15,4 14-5 16,-4-14-3-16,7 15 69 16</inkml:trace>
  <inkml:trace contextRef="#ctx0" brushRef="#br0" timeOffset="163301.03">2369 14019 452 0,'-5'-13'140'15,"5"13"-23"-15,0 0-16 16,-17 21-19-16,11 3-37 15,-3 6-46-15,0 3-3 16,-1 4 2-16,6 3 5 16,-3 2 0-16,7-5 3 0,0 0-2 15,5-5 3-15,0-7-3 16,7-6 3-16,3-9-1 16,1-10 0-16,3-9-1 15,2-8-3 1,2-9 1-16,0-7-2 0,2-9 1 15,0-4-3-15,-3-5 1 16,0 1 3 0,-5-1-2-16,-3 2 2 0,-6 6-2 15,-4 6 1-15,-4 7-4 16,0 6 3-16,0 10-4 16,0 14-2-16,-12 0 0 0,3 13 3 15,6 11 0 1,-3 10-2-16,3 11 4 0,-1 89 0 15,4-48 2 1,-5 11 4-16,3 9-5 16,-7 4 1-16,1 2 1 15,-6-1-1-15,-7-5 0 16,-5-10 0-16,-5-12-1 16,-4-12-1-16,-1-15-1 15,0-14 7-15,-3-14 1 16,-2-19-1-16,7-18 0 15,0-21-4-15,5-15-2 0,7-14 0 16,9-7 0 0,8-8 0-16,13 0 0 0,5 2 0 15,14 9 0 1,5 8 0-16,7 11 0 0,7 9 0 16,0 5 0-16,4 7 0 15,-5 5-2 1,-1 5 1-16,-3 4-2 0,-7 2 0 15,-7 6-2-15,-7 0-1 16,-20 0-112-16,0 0-50 16,0 0-16-16,-18-6-1 15,-2-5-5-15,-12-17 32 0</inkml:trace>
  <inkml:trace contextRef="#ctx0" brushRef="#br0" timeOffset="163498.19">2248 13772 408 0,'0'-17'178'0,"-11"1"-2"16,11 16-64-16,-11-10-111 16,11 10-95-16,0 18-59 15,0-2-22-15,10 9-2 16,-1 0-2-16,11 12 82 15</inkml:trace>
  <inkml:trace contextRef="#ctx0" brushRef="#br0" timeOffset="164118.17">3291 14491 353 0,'0'-16'177'0,"0"4"-32"16,-3-1-24-1,3 13-20-15,-3-14-23 0,3 14-37 16,0 0-42-16,0 0-3 16,0 0-1-16,0 0 0 15,-14 14 0-15,6 1 0 0,-1 4 0 16,-2 5 3 0,-1 6 3-16,-3 7 0 15,2 2 2-15,1 4-3 16,3-2 2-16,0 0-3 0,7-5 5 15,2-3-1-15,8-6-1 16,3-5 1-16,3-9 0 16,9-3 2-16,3-7 0 15,2-3 0-15,4-9-2 16,0-1-3-16,-1-4 0 16,-1-4-70-16,-3 1-65 15,-4 0-31-15,-5-4-9 16,0-1-2-16,-9-4-1 15</inkml:trace>
  <inkml:trace contextRef="#ctx0" brushRef="#br0" timeOffset="164360.47">3394 14179 613 0,'0'0'180'0,"-11"-11"-44"15,11 11-53-15,0 0-81 16,0 0-1-16,0 0-2 0,0 0-1 16,0 0-88-16,19 7-42 15,-4 1-31 1,2 3-20-16,6 6 2 15,0 0-5-15</inkml:trace>
  <inkml:trace contextRef="#ctx0" brushRef="#br0" timeOffset="164671.67">3847 14554 383 0,'0'0'181'16,"0"0"0"-16,0 0-66 16,11 0-29-16,-11 0-31 0,25 0-52 15,-4 0-2-15,7-4 1 16,8 4-1-16,7-3-1 16,4 0 1-1,1-1 0-15,-4 4 2 0,-3-4-2 16,-3 4 1-16,-10 0-2 15,-7 0-17-15,-9 0-85 16,-12 0-51-16,6 13-21 16,-19-5 0-16,-2 5-5 15,-9-1 2-15</inkml:trace>
  <inkml:trace contextRef="#ctx0" brushRef="#br0" timeOffset="164909.64">3891 14785 300 0,'0'0'180'0,"16"0"0"16,9 0-61-16,7-12-50 15,10 6-6-15,4-4 1 16,5 1-16-16,-2 2-48 16,0 0 0-16,-7 3 0 15,-6 1 0-15,-4 3 0 16,-7 0-94-16,0 0-46 15,-2 0-31-15,-4 0-7 16,1 0-2-16,-6-8-6 16</inkml:trace>
  <inkml:trace contextRef="#ctx0" brushRef="#br0" timeOffset="165227.79">4615 14488 538 0,'-12'-8'181'16,"12"8"-33"-16,0 0-43 0,0 0-54 15,0 0-53 1,24-10 1-16,0 10-1 15,9-5 0-15,5 2 2 16,6-2 1-16,3 0-1 0,0 1 0 16,-4 0 1-16,-8 4 0 15,-5-3-68-15,-2 7-45 16,-15 6-46-16,-6 0-14 16,-7 6-7-16,-13 0-4 15,-3 7 35-15</inkml:trace>
  <inkml:trace contextRef="#ctx0" brushRef="#br0" timeOffset="165405.96">4700 14728 394 0,'11'8'182'0,"10"-8"-47"0,10 0-52 16,3 0-17-16,9 0-8 15,4 0-77-15,1 0-55 16,-4-4-72-16,-2 4-21 15,-2-9-10-15,-7 2 2 16,-10-7 15-16</inkml:trace>
  <inkml:trace contextRef="#ctx0" brushRef="#br0" timeOffset="165885.44">5341 14538 174 0,'20'20'89'16,"-2"-1"-24"-16,1 8 18 16,-5 3 28-16,-7-4-12 15,-2 1-18-15,-5-7-5 16,0 0-2-16,-7-10-1 16,7-10-5-16,-11 6-38 15,7-20-30-15,4-7 0 16,0-10 0-16,4-8 0 15,2-8 0-15,3-4 0 16,6-3 0-16,4-2 0 16,10 2-4-16,2 5 4 15,4 6-2-15,4 9 4 0,1 9-3 16,0 9 0 0,0 11 0-16,-2 13-1 0,-9 12 0 15,-2 13-1 1,-9 6 2-16,-7 8-2 0,-6 1 3 15,-5 2-3-15,0-2 4 16,-8-4 3-16,2-6-3 16,-2-9 4-16,1-5-2 15,4-6 4-15,0-8-7 16,3-10 0-16,0 10 0 16,0-10 0-16,0 0 0 15,0-12-110 1,0 12-61-16,3-19-3 15,-3 19-7-15,-9-12-4 0</inkml:trace>
  <inkml:trace contextRef="#ctx0" brushRef="#br0" timeOffset="171247.79">4669 15387 175 0,'-5'-14'130'0,"5"14"0"15,0 0-9-15,4 16-23 16,2 13-17-16,-6 7-13 16,7 13-10-16,-7 7-3 15,9 9-1-15,-9-2-17 16,-6 0-40-16,2-4 3 16,-1-7-3-16,-1-11 8 15,-2-10-3-15,0-14 3 16,8-17 1-16,-16-6-2 15,9-16-4-15,3-16 0 16,4-9 0-16,0-10 0 16,2-6 0-16,10 0 0 0,7 6 0 15,3 8 0-15,8 10 0 16,2 12 0-16,2 11 0 16,7 13 0-16,0 3 0 15,-1 10 0-15,-1-3 0 16,1 0 0-16,0-3 0 15,-7-4 0-15,-2 0 0 0,-6-8 0 16,-6 0 0-16,-9-5 0 16,-7-1 0-1,-6-1 0-15,-8 2 0 16,-7 0 0-16,0 3 0 0,-7 6 0 16,-1 4 0-1,-3 12 0-15,4 9 0 0,-1 5 0 16,6 8 0-16,5 6 0 15,6 4 0-15,9 2 0 16,7-2 0-16,9-3 0 16,12-4 0-16,5-6 0 15,7-6 0-15,4-12 0 16,1-13-38-16,6-3-78 16,0-12-42-16,-6-16-14 15,-3-8-3-15,-8-13 0 0,-3-6-3 16</inkml:trace>
  <inkml:trace contextRef="#ctx0" brushRef="#br0" timeOffset="171442.46">5433 15031 363 0,'0'-15'175'0,"0"15"-4"16,-14 5-52-16,14 21-29 15,-6 10-26-15,6 14-26 16,6 8-37-16,-4 11-2 15,7 8 1-15,-5 2 3 16,3 1-5-16,-2-4 2 0,3-4-116 16,0-7-47-1,-5-13-19-15,2-11-4 0,-1-18-1 16,6-11 0-16</inkml:trace>
  <inkml:trace contextRef="#ctx0" brushRef="#br0" timeOffset="171647.5">5473 15415 665 0,'-52'0'181'0,"2"5"-30"16,2 7-125-16,2 6-35 15,3-3-37-15,14 6-79 0,6 0-32 16,10-6-19-1,13 3-6-15,4-8-3 0,13-1 42 16</inkml:trace>
  <inkml:trace contextRef="#ctx0" brushRef="#br0" timeOffset="171953.22">5767 15373 432 0,'0'24'181'16,"-8"2"-2"-16,-4 7-70 0,-3 5-50 16,10 6-31-1,-2 3-9-15,7-3-14 0,0-5 0 16,11-6 1 0,7-9-6-16,3-7 0 15,2-12 0-15,7-10 0 16,-4-10 0-16,4-6 0 15,-6-10 0-15,-2-7 0 16,-5-6 0-16,-3-3 0 0,-6-1 0 16,-6 4 0-16,-2 3 0 15,-4 3-40-15,4 12-110 16,-6 7-22-16,3 7-17 16,3 12 2-16,0 0-7 15</inkml:trace>
  <inkml:trace contextRef="#ctx0" brushRef="#br0" timeOffset="172224.39">6176 15576 101 0,'8'33'95'0,"2"2"-4"0,0-3 36 15,-7-9-11-15,0-2-4 16,-3-21-7-16,0 0-1 15,-10-7-5-15,7-9-26 16,-7-15-73-16,6-5 0 16,4-6 0-16,-5-3 0 15,10-1 0-15,0 4 0 16,6 8 0-16,0 3-44 0,7 15-100 31,-3 11-31-31,2 9-7 0,0 11-5 16,-3 2-7-16</inkml:trace>
  <inkml:trace contextRef="#ctx0" brushRef="#br0" timeOffset="172506.42">6437 15579 75 0,'0'13'114'0,"4"2"8"16,-4-3-5-16,0-12-10 15,8 15-9-15,-8-15-1 0,0 0-2 16,5-17-6-16,3 1-13 15,-5-12-43 1,6 1-33-16,0-1 0 16,0 0 0-16,-2 4 0 15,1 6 0-15,1 7 0 0,-9 11 0 16,13 4 0-16,-5 12 0 16,1 4 0-16,0 3 0 15,3 5-30-15,-1-4-95 16,4 1-39-16,3-2-10 15,0-8-4-15,2-4-2 16,-2-5 8-16</inkml:trace>
  <inkml:trace contextRef="#ctx0" brushRef="#br0" timeOffset="172748.41">7453 15486 587 0,'24'-3'188'0,"-2"-2"-38"16,0 5-78-16,-1 0-46 15,3 0-26-15,5-3 0 16,-4 3 0-16,3 0 0 16,-7 0-63-16,4 0-62 15,-3-5-41-15,-1-3-10 16,0-1-1-16,-2-7-6 15,2-5 50-15</inkml:trace>
  <inkml:trace contextRef="#ctx0" brushRef="#br0" timeOffset="172949.4">8120 15023 544 0,'10'25'190'15,"-7"6"-1"-15,-3 5-89 0,0 12-100 16,7 7 0-16,-3 6 0 16,1 0 0-16,-5 0-107 15,3-1-66-15,2-2-17 16,-9-10-2-16,4-4-2 16,-13-11 27-16</inkml:trace>
  <inkml:trace contextRef="#ctx0" brushRef="#br0" timeOffset="173788.84">2153 16988 52 0,'0'14'100'15,"0"-14"-24"-15,12 9-18 16,4-7 26-16,-2-2 18 16,7-2-9-16,0-10-1 0,5 0-4 15,-6-7-2 1,5 2-4-16,-7-7-13 16,-1-1-43-16,-4 0-24 0,-5 0-1 15,-8 0 2-15,0 2-1 16,-10 3 0-16,-1 4-2 15,-3 1 0-15,-3 7-3 16,-4 8-1-16,3 9 2 16,1 9-4-16,-2 8 2 15,6 10-2-15,2 6 3 16,4 7 0-16,7 2 4 16,6-1-2-16,7-1 3 15,6-6-2-15,6-7-5 16,7-11 5-16,3-11-2 15,4-10-57-15,1-17-48 0,2-9-28 16,-6-17-23 0,-1-12-14-16,-6-10 5 0,-6-12-10 15</inkml:trace>
  <inkml:trace contextRef="#ctx0" brushRef="#br0" timeOffset="174011.42">2588 16239 508 0,'-8'-17'178'0,"-4"17"-23"16,1 14-46-16,-1 7-50 16,3 16-58-16,5 13-5 15,4 9-2-15,0 12 4 0,3 7-1 16,5 6 0-16,4 0 2 16,3 0-1-16,2-5 2 15,5-10-77-15,-3-12-39 16,4-11-26-1,1-14-20-15,-2-20-13 0,3-12-6 16,-7-18 45-16</inkml:trace>
  <inkml:trace contextRef="#ctx0" brushRef="#br0" timeOffset="174596.06">2916 16639 558 0,'-6'15'163'0,"-5"2"-39"16,-1 1-28-16,5 6-59 16,-1 2-43-16,0 0 6 15,8 2 0-15,0-2 2 0,11-5-2 16,3-2 2-16,6 1-2 16,1 0-1-16,5 3-1 15,-3 0 1-15,0 1-3 16,-6 2 2-16,-2 5 1 15,-7-1-1 1,-8-2 0-16,0-1 4 0,-10-6-1 16,-3-1 4-16,-2-10-2 15,1-4 0-15,0-11-2 16,4-6 2-16,3-9 1 16,7-8-3-16,8-8 1 15,5-6-4-15,8-1 4 16,3-5-3-16,1 0 3 15,4-1-3-15,-2 2 3 16,-4 3 1-16,-4 3-2 0,-6 3 3 16,-5 1-4-16,-4 8 6 15,-4 4-4-15,-6 8 4 16,-2 7-5-16,-3 10-1 16,-4 6 2-16,1 11-5 15,0 4 4-15,0 7-5 16,2 6 2-16,4 3-5 15,2 1 6-15,6 0-3 16,8-4 2-16,8-4 2 16,6-5-3-16,9-6 3 15,7-6-2-15,3-8-19 16,6-5-104-16,3 0-43 16,-7-5-10-16,2 0 0 0,-11-8-11 15</inkml:trace>
  <inkml:trace contextRef="#ctx0" brushRef="#br0" timeOffset="175534.5">4886 16948 578 0,'0'0'187'16,"0"0"-5"-16,5 12-106 16,5 7-81-16,2 6 2 0,-1 7 1 15,3 7 4 1,1 6 1-16,-2 4-4 0,-3-4-1 16,-4 0-1-16,-1-8-1 15,-5-5 3-15,2-9 1 16,-2-9-1-16,0-14 1 15,-2-12 2-15,2-10 1 16,-3-8 3-16,3-8 0 16,3-4-6-16,8-2 0 15,1-2 0-15,10 3 0 16,8 4 0-16,5 8 0 16,5 3 0-16,9 4 0 15,-3 5 0-15,3 0 0 16,-4 2 0-16,-2 0 0 15,-6 2 0-15,-7 1 0 16,-4 1 0-16,-13 2 0 0,-4-1 0 16,-9 12 0-16,-9-10 0 15,-6 13 0 1,-9 5 0-16,-1 9 0 0,-6 8 0 16,2 6 0-16,2 7 0 15,3 4 0-15,7 2 0 16,7 2 0-16,10-1 0 15,8-9 0-15,7-3 0 16,13-7 0-16,5-9 0 16,3-10 0-16,6-7 0 15,0-15 0-15,1-8 0 16,-4-8 0-16,-5-15 0 16,-3-10 0-16,-9-8 0 15,-4-8 0-15,-7-7 0 0,-8-3 0 16,-3 0 0-16,0 6 0 15,-9 8 0-15,3 11 0 16,-2 12 0-16,-1 12 0 16,2 13 0-16,7 20 0 15,-13 5 0-15,9 18 0 16,-1 10 0-16,5 12 0 16,6 12 0-16,3 16 0 0,5 11 0 15,2 7 0 1,2 4 0-16,7-3 0 0,-6-1-73 15,6-4-80 1,-3-12-26-16,-9-16 0 16,4-20-10-16,-10-17 5 15</inkml:trace>
  <inkml:trace contextRef="#ctx0" brushRef="#br0" timeOffset="175715.5">5784 16897 609 0,'-42'7'182'15,"-2"12"-30"-15,1-2-185 0,5 6-115 16,6 2-21-16,8 0-13 16,10 2-7-16,5-10-2 15</inkml:trace>
  <inkml:trace contextRef="#ctx0" brushRef="#br0" timeOffset="176071.48">6132 16806 611 0,'0'0'188'0,"0"0"-26"16,0 17-100-16,-10 6-62 15,2 5 0-15,4 6 0 16,-4 1 0-16,8 3 0 16,0-1 0-16,6-6 0 15,1-5 0-15,9-8 0 0,0-9 0 16,5-9 0-16,0 0 0 16,1-12 0-16,-2-4 0 15,-3-7 0-15,-4-4 0 16,-3-7 0-16,-8-5 0 15,-2-2 0-15,-3 0 0 16,-3 1 0-16,3-1-18 16,3 9-96-16,-5 4-33 15,5 6-25-15,8 9 0 16,-8 13-6-16,27-12 6 16</inkml:trace>
  <inkml:trace contextRef="#ctx0" brushRef="#br0" timeOffset="176512.5">6544 17008 150 0,'6'33'117'0,"0"-9"18"15,-2-1-5-15,-4-23-5 16,0 13-12-16,0-13-14 16,0-18-17-16,0-2-20 15,0-3-52-15,8-5-10 16,-4-3 0-16,3 0 0 15,1 1 0-15,2 7 0 16,-3 4 0-16,3 8 0 0,0 11 0 16,5 6 0-1,-5 13 0-15,1 5 0 0,-1 4 0 16,-1 2 0 0,4-2 0-16,-7 1-3 15,4-6 0-15,-2-8 2 16,-2-4 2-16,-6-11 0 0,12 0 1 15,-8-15 1-15,-1-5-3 16,3-3 0-16,-1-1 0 16,1-1 0-16,-2 1 0 15,3 4 0-15,0 7 0 16,5 8 0-16,3 5 0 16,11 13 0-16,3-2-2 15,14 8-57-15,6-5-68 16,6 1-44-16,8-4-4 15,0-4-3-15,0-2-1 16,-5-9 47-16</inkml:trace>
  <inkml:trace contextRef="#ctx0" brushRef="#br0" timeOffset="176991.74">8157 16662 325 0,'0'0'179'0,"0"0"4"0,11-8-70 16,-11 8-32 0,0 0-18-16,0 0-5 0,0 12-42 15,0-12-17-15,7 20-1 16,-2-7 0-16,0 2 2 15,1 4-1-15,-2 3 2 16,2 2-3-16,-2 1 3 16,-4-2-2-16,6-3 2 15,-6 0-2-15,4-3 1 16,-4-7 0-16,0-10 0 16,0 0 0-16,0 0 0 15,0 0-1-15,0 0 1 16,0 0-1-16,0 0 1 15,0 0 1-15,0 0 0 16,0 0 1-16,0 0 1 16,0 0 2-16,0 0-3 0,0 0-2 15,0 0 0-15,11-10 0 16,-11 10 0-16,9-13 0 16,1 3-29-16,5 7-73 15,-1-7-42-15,4 2-32 16,1-1-1-16,-1-2-6 15,-3 3 2-15</inkml:trace>
  <inkml:trace contextRef="#ctx0" brushRef="#br0" timeOffset="177223.16">8021 16423 696 0,'-13'-21'193'0,"6"-1"-59"0,1 0-181 16,12 9-104-16,-6 13-27 16,7-16-1-16,-7 16-14 15,0 0-4-15</inkml:trace>
  <inkml:trace contextRef="#ctx0" brushRef="#br0" timeOffset="179482.6">5404 13536 138 0,'-65'-14'52'0,"-11"-4"-4"0,-6 4-6 16,-5 0-9-16,-7 3-1 15,-3-1-8-15,-2 5-8 16,-9 7-4-1,-3 0 0-15,3 5-3 0,-6 4-1 16,1 3 0 0,-2 3-1-16,-1 5 1 0,2 2-1 15,5-1 0 1,5 2-5-16,4 2 4 0,5 1-2 16,4 0 1-16,4 5-1 15,4 0 1-15,5 1-1 16,4 3-1-16,6 0 2 15,4 3-1-15,7 2-1 16,7 2-2-16,7 0 1 16,9 3-2-16,8-1 0 15,5 2-1-15,4 2 1 16,6 2-2-16,4 2 1 16,3-1 1-1,4 2 0-15,5-2-1 0,2 0 1 0,4-3 0 16,9 1-1-16,2-1-1 15,6-2 1-15,6-2-1 16,2 1 1-16,6-2-2 16,6 0 2-16,4-1-3 15,5-3 2-15,4-3-1 16,7-3 0-16,5-3 1 16,7-5-1-16,5-5 1 15,6-5 0-15,4-3 1 16,6-7 1-16,2-5 1 15,2 0-1-15,6-5 2 0,2-4-1 16,3-4 1-16,1 0 0 16,3-5 0-16,2-1-1 15,1-4 1-15,0-2 0 16,0-1-1-16,-5-2 1 16,-3-1-1-16,-4-3 2 15,1-3-2-15,-10-4 2 16,-3 0-4-16,-4-3 0 15,-6 0 1-15,-4-3-2 16,-8-1 2-16,-6-1-2 16,-7 1 1-16,-7 2-2 15,-7-1 5-15,-6 2 5 16,-11 0 4-16,-5-3 47 0,-10 7-4 16,-13-5 3-1,-5 4-2-15,-12-5-2 16,-9 3 1-16,-11-3-7 0,-3 2-5 15,-12-2-46-15,-7-2 1 16,-4 1-1-16,-10 0-1 16,-4 2 1-16,-6 2-2 15,-2 5 1-15,-3 2-2 16,-1 8-57-16,-1 4-40 16,1 2-36-16,9 10-21 15,-4-3-5-15,11 9 0 16,4-6 76-16</inkml:trace>
  <inkml:trace contextRef="#ctx0" brushRef="#br0" timeOffset="180045.7">6511 13983 18 0,'8'-28'12'15,"13"-2"0"-15,9-8-4 16,11-3 1-16,14-3 1 15,17-1-5-15,11 0 2 16,12-2-7-16,10 3 3 0,7 3-4 47,11 5 1-47,5 6-2 0,0 5 1 0,0 7-1 0,3 6 0 0,-4 6 1 16,-4 6-1-16,-9 6 2 15,-12 3 0-15,-12 1-1 16,-13 2 2-16,-14 1-2 15,-13 1 2-15,-16-1-1 16,-7 1-27-16,-10-6-19 16,0 5 46-16,-17-13 0 15,16 7 0-15</inkml:trace>
  <inkml:trace contextRef="#ctx0" brushRef="#br0" timeOffset="188745.81">8586 15451 54 0,'0'0'71'15,"0"0"-31"1,0 0-21-16,0 0-14 16,0 0 4-16,0 0 13 15,0 0 22-15,0 0 19 16,0 0 23-16,0 0 12 0,0 0 6 16,0 0-3-16,-5-11-5 15,5 11-18-15,0 0-23 16,10 0-19-16,-10 0-22 15,11 0-15-15,-11 0-4 16,11 10 1-16,-11-10-1 16,11 8 2-16,-11-8 4 15,0 0 1-15,12 6 2 16,-12-6 0-16,0 0 1 16,19-13-2-16,-2-2 1 15,16-15-65-15,28-13-86 0,25-18-28 16,30-25-7-16,27-18-2 15,25-26-6 1</inkml:trace>
  <inkml:trace contextRef="#ctx0" brushRef="#br0" timeOffset="192598.34">13899 11690 325 0,'-11'12'112'0,"-2"5"1"15,-1 4-3 1,-4 7-19-16,-1 9-26 0,-7 6-27 16,-3 7-14-1,-5 7-18-15,-6 7-5 16,-5 5-3-16,-8 5 5 0,-3 6-2 16,-5 3 5-1,-1 2-5-15,0 5 5 0,1 1-5 16,-2 2 4-16,0 6-5 15,4 4 3-15,1 2 0 16,2 2-9-16,1 2 9 16,1 0-8-16,1 2 7 15,4-1-2-15,0-3 6 16,4-3-8-16,2-5 5 16,3 0 0-16,1-4 0 15,4 1 0-15,3-1-1 16,0-4 1-16,0 1 0 0,1-1-1 15,0-1 1-15,4-1-1 16,-1-5 0-16,-2-3 0 16,8-6 1-16,1-2-2 15,2-5 1-15,4-1 2 16,1-3-1-16,-1-1-1 16,2 0 1-16,-3 0 0 15,1 3-1-15,0 0 1 16,-1-1-3-16,2-3 3 0,3-1-3 15,3-4-2 1,6-1 1-16,2-2 0 16,7-1 1-16,1 0-1 15,5 9-1-15,3 2 1 0,-2 6 0 16,4 6 6 0,-1 6-5-16,0 4 0 0,4 5-1 15,0 1 0-15,4 2 1 16,2 0 3-16,2 2-5 15,0 2-6-15,0-5 5 16,3 7 10-16,-1-8-4 16,-1-1 6-16,-2-8-6 15,-1-4 2-15,-4-10 1 16,1-9 11-16,-24-60-67 16,16 52-92-16,1-19-31 0,-17-18-13 15,0-15-2 1,-28-28-1-16</inkml:trace>
  <inkml:trace contextRef="#ctx0" brushRef="#br0" timeOffset="193420.39">7868 12736 197 0,'14'5'113'0,"-14"-5"-8"16,24 7-79-16,-2 4-36 15,7 4 14-15,4 5 5 16,7 5 13-16,5 6 0 15,6 6 6-15,3 12 8 16,4 9 8-16,4 12 19 16,0 12-4-16,5 12-6 15,0 12-7-15,5 12-5 16,0 5 0-16,1 6-12 16,2 3-7-16,-1 6-22 15,-4 2 5-15,-2 3-1 0,-5 5 1 16,-9 8-4-16,-7 7 4 15,-9 8-2-15,-8 7 1 16,-7 3-6-16,-7 6 4 16,-1 4-4-16,-9-2 2 15,-1-4 0-15,-5-8 2 16,-4-6-1-16,-2-7 0 16,-5-6 3-16,-8-13-4 15,-2-10-2-15,-3-9 3 16,-6-10-1-16,-1-13 3 15,-1-6 6-15,1-12-73 16,-2-9-59-16,6-18-38 16,2-14-2-16,-2-22-13 15,3-13 4-15,-2-23 37 16</inkml:trace>
  <inkml:trace contextRef="#ctx0" brushRef="#br0" timeOffset="193980.41">7534 12836 35 0,'19'-27'84'0,"27"6"-1"15,17-5-58-15,35-4-26 0,26-5 6 16,36-4 15 0,28-7 6-16,29-4 10 0,23-7 31 15,28-4 17-15,21-3 8 16,13-6 0-16,19 0-3 16,7-3-12-16,10 4-8 15,-2 1-7-15,1 7-29 16,-12 4-18-16,-15 5-15 15,-23 7 1 1,-22 6-3-16,-30 6 1 0,-26 7 0 16,-33 5 2-16,-26 4 0 15,-27 5 1-15,-26 3 0 16,-23 3-24-16,-16 2-76 16,-18 4-37-16,-11 0-31 15,-16 0-5-15,-13 0-5 16,0 0-4-16</inkml:trace>
  <inkml:trace contextRef="#ctx0" brushRef="#br0" timeOffset="195527.64">8913 13148 143 0,'0'0'76'0,"0"0"-4"15,0 0-6-15,-8-12-14 16,8 12-8-16,0 0-9 15,0 0-8-15,5 18-11 16,0-4-10-16,1 5-9 16,4 3-2-16,1 1 3 15,2 2 0-15,1-1-1 0,1-3 1 16,1-7 2 0,-2-3 5-16,2-8 5 15,2-7 9-15,-2-9 28 16,5-6 12-16,-3-11 0 0,4-4 1 15,-3-9-3-15,2-3-4 16,-6-5-4-16,1 1-9 16,-10 0-26-16,-1 0-13 15,-1 5 2-15,-4 7 3 16,-7 6-3-16,4 8 1 16,-4 9-4-16,7 15-2 15,-10 0 1-15,6 12-1 16,-1 16-1-16,5 14-2 15,0 17 1-15,0 14 1 16,11 14 1-16,0 12-1 16,4 6 1-16,-1 7 0 15,4 1 1-15,-2-6-2 16,-2-11 5-16,-2-10 0 16,-9-13-1-16,-3-10-1 0,-3-14 2 15,-7-12 0-15,-9-9 1 16,-3-11-2-16,-2-9-97 15,-7-15-47-15,-2-16-22 16,-1-11-4-16,-3-21-5 16,6-9-2-16</inkml:trace>
  <inkml:trace contextRef="#ctx0" brushRef="#br0" timeOffset="195715.61">8910 12872 52 0,'-5'-14'77'16,"5"14"-27"-16,0 0-32 15,21-3-31-15,-3 14-23 16,-3 4-32-16,13 12-6 16,-4 3 68-16,8 14 6 15</inkml:trace>
  <inkml:trace contextRef="#ctx0" brushRef="#br0" timeOffset="196567.21">9728 12871 106 0,'-5'19'31'0,"5"11"-9"15,4 10-10-15,-4 14-6 16,5 6 0-16,-5 8-1 16,3 1-1-16,-3-5 45 15,0-3 47-15,0-18 5 16,0-8-2-16,-3-20 2 15,3-15-7-15,-7-11 7 16,4-12 1-16,-2-15-47 16,5-12-48-16,-5-9-4 15,5-10 0-15,0-7-3 16,0-2 5-16,6 4 0 16,-2 5 0-16,4 11 0 15,-4 14-5-15,4 17 0 16,-2 13 0-16,-6 14 0 15,18 27 0-15,-7 7 0 16,3 11-8-16,4 5 2 16,4 5 0-16,2 2 4 15,3-2-1-15,2-3 2 16,-3-5 3-16,3-10-4 16,-6-9 1-16,-4-6 0 0,-7-8 1 15,-12-14-2-15,0 0-1 16,0 0-1-16,-16 7 0 15,-6-7 1-15,-4 7 1 16,-6 3-2-16,-3 1-32 16,2 6-71-16,4 1-35 15,2-9-19-15,12-2-7 16,5-12 2-16,12-6-6 0</inkml:trace>
  <inkml:trace contextRef="#ctx0" brushRef="#br0" timeOffset="197002.24">10190 12705 384 0,'0'0'167'16,"-21"-7"-25"-16,4 7-20 15,0 3-22-15,-5-3-32 16,3 6-32-16,-1-3-40 15,7 2 2-15,-1-1-3 0,4 0 2 16,10-4 1-16,-12 8-1 16,12-8 2-16,0 18-7 15,4-4 6-15,-1 2-6 16,3 2 6-16,-1 5-3 16,3 4 3-16,0 4-2 15,-1 2 2-15,0 4 2 16,0 5-1-1,-3 0 1-15,3-1-4 16,-3-3 2-16,3-1-1 16,0-6 3-16,0-7-1 0,2-6 1 15,2-7-1-15,2-3 2 16,2-4 3-16,2-4 0 16,2-6-1-16,2-4-54 0,1-2-57 15,1-4-36 1,-2-5-15-16,5-4-6 0,-9-4-1 15,3 2 1-15</inkml:trace>
  <inkml:trace contextRef="#ctx0" brushRef="#br0" timeOffset="197160.78">10403 12957 190 0,'0'0'80'16,"0"0"-18"-16,0 28-13 15,0-4-13-15,0 6-12 16,0 3-9-16,6 0-5 0,-6-1-4 15,0-2-37-15,3-3-40 16,-3-10-26-16,0-3-9 16,0-14-2-1,0 0 49-15</inkml:trace>
  <inkml:trace contextRef="#ctx0" brushRef="#br0" timeOffset="197687.25">10385 12740 354 0,'0'0'165'0,"-9"-14"-26"15,9 14-72-15,0 0-33 0,0 0-30 16,0 0-39 0,13-9-50-16,-13 9-2 0,20-5 8 15,-8 1 14 1,2 1 26-16,3-2 11 0,-3-1 15 15,1 1 2 1,0-2 18-16,-1-2-3 0,2 1 7 16,-2 0-4-16,-4 0 8 15,3 1-5-15,2 0 2 16,-3 2 3 0,-1 2 1-16,-11 3 5 0,17 0 5 15,-17 0 2-15,15 5 3 16,-15-5 4-16,13 21-4 15,-3-5 6-15,1 5 23 16,2 8-4-16,3 3-5 0,0 10-3 16,2 1-7-16,0 5-4 15,-3 3 0-15,2 3-7 16,-6-4-29 0,-7-3 1-16,-4-1-3 0,0-6 4 15,-4-6-4 1,-12-4 4-16,-6-7-2 0,-1-3 1 15,-8-6-1 1,-1-5-21-16,3-5-93 0,3-4-46 16,0-18-7-16,12-9-8 15,5-15 0-15,18-8-7 16</inkml:trace>
  <inkml:trace contextRef="#ctx0" brushRef="#br0" timeOffset="197889.24">10954 12766 170 0,'20'-5'115'15,"-7"-5"-20"-15,8 2-36 16,-1-1-6-16,8 1-38 16,-3 3-49-16,2 0-41 15,-1 5-22-15,-9 0-15 16,0 13 0-16,-9-3 35 15</inkml:trace>
  <inkml:trace contextRef="#ctx0" brushRef="#br0" timeOffset="198020.91">11147 12927 97 0,'11'7'44'0,"7"-1"-10"0,4-6-3 15,2 4-12-15,3-4-25 16,-5-7-46-16,1 3-20 15,-6-8-3-15,-3 5 55 16,-12-10 20-16</inkml:trace>
  <inkml:trace contextRef="#ctx0" brushRef="#br0" timeOffset="198403.45">11368 12668 372 0,'13'-14'126'0,"7"2"-23"16,-1-1-18-16,3 1-20 16,2 3-18-16,-4-2-21 0,5 4-9 15,-3 1-16 1,-5 0-28-16,3 3-35 0,-1 3-28 15,-7 0-13-15,4 7-23 16,-16-7-18-16,15 20-9 16,-15-7 16-16</inkml:trace>
  <inkml:trace contextRef="#ctx0" brushRef="#br0" timeOffset="198613.49">11473 12879 232 0,'21'-7'106'0,"0"-7"-8"16,7 1-14-16,0-3-9 0,2-1-9 15,1-1-20-15,-2 3-51 16,-3 0-44-16,-3 4-45 16,-3 4-16-16,-3-2-27 15,-3 9-155 1</inkml:trace>
  <inkml:trace contextRef="#ctx0" brushRef="#br0" timeOffset="199996.71">11725 12330 506 0,'-6'-20'151'15,"6"3"-26"1,0 17-18-16,-2-13-26 0,2 13-45 0,11 25-42 16,-1 0 1-1,3 8-2-15,5 5 3 0,2 8 0 16,1 1 4 0,-1 0-2-16,1-3 4 0,-5-5-6 15,-1-5 5-15,-2-9-3 16,-4-5 6-16,-4-7-4 15,-5-13 3-15,10 12-2 16,-10-12 5-16,7-13 2 16,-7-3-3-16,0-8 2 15,0-8-7-15,3-8 4 16,-1-5-5-16,5-5 5 16,-1-1-8-16,7 4 4 15,-1 1-4-15,0 7 4 16,6 8-3-16,-5 8 2 0,1 6-1 15,-1 5 0-15,-3 5 0 16,-10 7 1-16,17-6 0 16,-17 6-4-16,0 0 1 15,0 0 0-15,9 19-1 16,-17-3 1-16,-2 5 0 16,-8 6 0-16,0 2 1 15,-4 4 2-15,1 1 1 16,1-2 0-16,1-1 2 15,6-6 1-15,6-3 1 16,7-5-1-16,7-5 0 0,6-2 0 16,8-5 1-1,3-5-1-15,9 0-1 16,4 0 0-16,0-10-2 16,3-1 2-16,1-2-2 15,-6-4 1-15,1-3-1 16,-9 0 0-16,-2-1-1 0,-8-3 1 15,0-2-3-15,-10 2 3 16,-3 1-3-16,-4 0 2 16,-10 3-3-16,-2 2 1 15,-4 5-1-15,0 5 1 16,-2 8-1-16,-2 0 1 16,2 12 0-16,4 4 1 15,3 4 2-15,2 5 0 16,9 2 3-16,0 1 0 15,10-1 1-15,4-3-1 16,5-4 3-16,2-3-3 0,6-4 1 16,-2-8-1-16,-1-5-2 15,-2 0-1-15,-2-11 1 16,-2-1 0-16,-4-5-2 16,-2-1 3-16,-2-3-3 15,-3-1 1-15,2 0-2 16,-4 3 2-16,0 4-2 15,-3 3-2-15,-2 12 0 16,0 0-1-16,0 0 1 16,11 4 1-16,-11 6 2 15,9 1 0-15,-2 0 1 16,-7-11 2-16,21 16 1 16,-6-13 0-16,0-3 0 15,3-4-1-15,2-2-1 0,-1-3 0 16,-2-3-1-16,0-2 0 15,-5-3 0-15,-2-5 0 16,-3 1-1-16,-4-3 2 16,-3 2-1-16,0-1 2 15,0 4 0-15,0 3-1 16,-1 5-2-16,1 11 0 16,0 0-1-16,0 0 0 15,-6 23-1-15,10 0-2 16,0 3 1-16,6 6 0 15,0 6 3-15,1 4-1 16,0 1 4-16,-2 3-2 16,-4 0 3-16,-5 1-6 15,-8-1 9-15,-9-1-6 16,-4-5 0-16,-9-2-21 0,-6-5-87 16,-9-4-45-16,-5 1-15 15,-11-7-2-15,-5 2-6 16,-11-6 3-16</inkml:trace>
  <inkml:trace contextRef="#ctx0" brushRef="#br0" timeOffset="200849.84">10343 13980 223 0,'0'-23'128'16,"5"5"-47"-16,-5 18-16 15,14-7 2-15,-4 23-18 16,4 9-18-16,-1 8-18 15,0 5-3-15,6 4 3 0,-5-1-5 16,4-2-1-16,-6-5 1 16,-1-9 27-16,-1-6 4 15,-10-19 0 1,8 13-1-16,-8-13 0 0,-13-18-3 16,3-1-2-16,4-3-9 15,-2-7-21-15,6-6-6 16,2 1 2-1,7-1 0-15,6 0-2 0,3 2 3 16,9 3-3-16,6 3 3 16,4 2-3-16,5 3 4 15,-2 1-5-15,1 2 3 16,-5 1 2-16,-4 1 0 0,-6 1-1 16,-9 2 0-1,-15 3 1-15,0 11-1 16,-19-9-1-16,-1 13 0 0,-4 7-1 15,-4 6-1-15,5 4 1 16,-1 6 1-16,5 5 2 16,4 3-2-16,7-1 4 15,8-1-2-15,3-4 4 16,9-2-4-16,9-4 4 16,7-5-4-16,5-7 1 15,2-6 0-15,5-5-1 16,-1-12-2-16,-1-3-29 15,-7-10-17-15,-1-2-9 16,-13-12 3-16,-3-2-1 16,-12-12 2-16,-2-4 3 15,-2-6 19-15,-8 0 58 16,3 2 18-16,0 3 11 0,1 9-3 16,-3 8 1-16,9 14-5 15,-6 10-1-15,6 17-18 16,0 0-32-16,0 26 1 15,0 4-4-15,9 8 2 16,5 7-2 0,-1 5 5-16,7 4-2 0,2 1 3 15,1 0-59-15,4-8-49 16,-2-7-53-16,4-5-12 16,-7-16 1-16,1-5-7 15,-3-14 45-15</inkml:trace>
  <inkml:trace contextRef="#ctx0" brushRef="#br0" timeOffset="201026.55">11099 13659 623 0,'-38'0'173'15,"-4"7"-34"-15,3 6-96 16,2 4-88-16,5 7-68 15,2 2-30-15,7-2-25 16,10 0-5-16,5-6 1 0,18-3 8 16</inkml:trace>
  <inkml:trace contextRef="#ctx0" brushRef="#br0" timeOffset="201321.54">11247 13657 74 0,'17'17'98'0,"-12"2"-45"16,4 6-27-16,-4 1-1 15,5 2-2-15,-1-2 10 16,2-5 57-16,1-1-1 16,-1-14-5-16,6-3-1 15,-6-11 0-15,3-4-1 0,-6-9-2 16,2-2-18-16,-8-4-61 15,2-4-1-15,-4-2 1 16,-4-1 0 0,-3 1 1-16,1 1-42 15,0 9-70-15,0 3-33 0,-2 4-26 16,8 16-5-16,-10-10-9 16,10 10 12-1</inkml:trace>
  <inkml:trace contextRef="#ctx0" brushRef="#br0" timeOffset="201619.53">11527 13734 50 0,'8'23'24'16,"0"-1"16"0,-5-6 35-16,-3-4 42 0,0-12-3 15,0 0-7-15,0 0 1 16,-6-16-3-16,6-4 2 15,0-8-22-15,5-2-40 16,-5-2-44-16,2 2-3 16,-2 4 1-16,0 3-2 15,3 11 2-15,-3 12-1 16,0 0 0-16,0 0-40 16,17 17-72-16,-10 0-33 15,-2 0-21-15,6 4-3 16,-4-8-2-16,3 0 21 15</inkml:trace>
  <inkml:trace contextRef="#ctx0" brushRef="#br0" timeOffset="202232.31">12076 13205 70 0,'0'0'23'16,"0"0"1"-1,-9 20-1-15,9-6 4 0,6 8 1 16,-3 1-4-16,1 6 10 15,2 3-3-15,1 0 8 16,0-4 8-16,3-4 35 16,4-2 8-16,0-11-6 15,9-1-9-15,0-10-5 16,7-5-38-16,-1-4-79 16,1-2-61-16,-5-8-46 15,-2 1-22-15,-12-10-8 16,-4 0 50-16</inkml:trace>
  <inkml:trace contextRef="#ctx0" brushRef="#br0" timeOffset="202417.42">11919 12977 632 0,'0'0'188'0,"6"-24"-8"16,1 12-180-16,9 4-64 15,4 3-50-15,-7 5-19 16,1 4-30-16,-4 9-9 16,-10 7-2-16,-4 12-5 15</inkml:trace>
  <inkml:trace contextRef="#ctx0" brushRef="#br0" timeOffset="203292.06">9693 15747 33 0,'-11'12'64'0,"-2"-2"-18"0,9 2-9 16,4-12-5-1,0 16 6-15,0-16 21 0,24 0 32 16,-5-3 15-16,-2-12-4 15,8 0-6 1,-4-9-5-16,0 2-1 0,-6-6-14 16,-2 4-26-16,-8 0-38 15,-5 2-12-15,0 4 0 16,-8 3 0-16,-4 4 0 16,-1 4 0-16,-1 7 0 15,1 4-4-15,2 9 2 16,-1 4 0-16,1 8-1 0,3 1 2 15,5 3 0-15,3-3 3 16,3-2-2 0,6-7 2-16,5-10-1 15,5-7 0-15,2-17 0 0,6-8-1 16,0-10 3-16,3-9-3 16,-5-9 3-16,1-10-3 15,-4-9 0-15,-4-6 0 16,-5-8 0-16,-8-3 0 15,-5 2 0-15,-3 4-3 16,-6 7 3-16,-2 13-3 16,-2 11 3-16,-5 19-3 15,1 19 1-15,-1 20 1 16,1 18-2-16,3 15 1 16,4 16-2-16,1 13 4 0,6 11 1 15,3 10 3-15,7 4-3 16,7 3 2-16,7-1-71 15,2-11-34-15,9-9-25 16,0-14-25-16,3-20-17 16,2-13-4-16,-2-21-1 15</inkml:trace>
  <inkml:trace contextRef="#ctx0" brushRef="#br0" timeOffset="203834.48">10338 15158 571 0,'-11'0'171'0,"-8"8"-31"16,-4 3-53-16,4 9-48 15,0 1-37-15,4 4-2 16,3-1 2-16,7 0-1 16,10-2 1-16,8-3-2 15,9-1-1-15,7 2 1 16,3 1 0-16,-1 1 1 15,-2 1-1-15,-5 2 1 16,-5 0-2-16,-7 0 1 16,-10 0-1-16,-4-2 1 15,-8-4-1-15,-8-4 0 16,-3-6 1-16,0-4 1 16,-1-5 0-16,1-9 1 15,9-4 0-15,2-6-1 0,10-7 0 16,0-1-1-1,17-6 0-15,2-6-2 16,6-2-1-16,3-2 0 16,1-1 0-16,1 0 2 0,-2 4-1 15,-7 3 1-15,-6 5-1 16,-7 7 1-16,-8 9 2 16,0 16-2-16,-18-8 1 15,5 17 0-15,-5 6 0 16,5 4 1-16,0 5 2 15,5 5-1-15,8-1 1 16,0 0 0-16,16 0 0 16,2-3-2-16,11-1 1 15,2-2-85-15,8-2-58 0,3 2-27 16,-4-1-7-16,0 1-2 16,-13 2-3-16</inkml:trace>
  <inkml:trace contextRef="#ctx0" brushRef="#br0" timeOffset="204479.52">10306 16341 618 0,'-19'0'177'16,"5"-4"-21"-16,-1 4-84 16,15 0-72-1,-7 17 0-15,9 0 0 16,3 5 0-16,2 1-2 16,1 1 0-16,0 1 2 0,-4-6-2 15,4-3 3-15,-5-5-1 16,-3-11 2-16,0 0 1 15,0 0-3-15,0 0 0 16,4-25 0-16,-4 1 0 16,6-8 0-16,-1-5 0 15,2-5 0-15,5-2 0 16,3 3 0-16,0 2 0 0,4 6 0 16,4 6 0-16,5 7 0 15,-1 6 0-15,4 4 0 16,1 0 0-1,1 3-2-15,-2 0 1 0,-1-2 1 16,-7 0 0-16,-4 2 0 16,-2-1 0-16,-17 8 0 15,11-15 0-15,-11 15-1 16,-10-14 2-16,-4 10-2 16,-1 0 1-16,-5 4-1 15,0 6 0-15,-1 3 2 16,3 7 0-16,2 5 0 15,3 8-3-15,4 4 3 16,9 5-2-16,0-1 1 16,13-3-1-16,4 0 2 0,5-7-2 15,2-7 1-15,7-7 0 16,-3-13-81-16,6-8-46 16,-3-11-34-16,-4-12-9 15,-2-8-4-15,-3-11-3 16</inkml:trace>
  <inkml:trace contextRef="#ctx0" brushRef="#br0" timeOffset="204672.48">10848 15613 621 0,'0'0'174'0,"-11"15"-31"16,7 9-64-16,7 10-73 15,0 11-6-15,8 7-2 16,3 6 4-16,3 5-5 15,2-1 2-15,2-2-26 16,2 0-88-16,-3-6-50 16,0-11-8-16,-1-10-1 15,-7-16-5-15,-1-10-2 16</inkml:trace>
  <inkml:trace contextRef="#ctx0" brushRef="#br0" timeOffset="204871.27">10882 16002 527 0,'-34'3'176'0,"-1"2"-35"0,5 5-136 15,7 4-93-15,5 1-63 16,11-1-16-16,7-3-6 16,0-11 2-16,24 6 72 15</inkml:trace>
  <inkml:trace contextRef="#ctx0" brushRef="#br0" timeOffset="205126.26">11108 15800 229 0,'0'0'125'0,"0"0"-21"0,0 25-32 15,-8-2-14-15,-1 5-2 16,9 4 2-16,-5-4-6 15,7 1-4-15,3-9 2 0,7-3-3 16,1-14 2-16,4-3-5 16,0-13-13-16,2-2-31 15,-3-6 0 1,-4-4 0-16,-2-2 0 0,-1-4 0 16,-6-1 0-16,-3-2-16 15,5 8-97-15,-5 1-46 16,0 5-12-16,0 4-7 0,0 6 0 15,0 10-5 1</inkml:trace>
  <inkml:trace contextRef="#ctx0" brushRef="#br0" timeOffset="205447">11345 15908 55 0,'9'10'170'16,"-9"-10"-24"-16,0 0-16 15,11 9-5-15,-11-9-3 16,-3-15 0 0,-3-4-21-16,6-1-49 0,0-3-52 15,6-5 0-15,-3 1 0 16,1 2 0-16,3 4 0 16,-3 4 0-16,-4 17 0 15,16-10 0-15,-16 10 0 16,20 21 0-16,-6-3 0 0,4 0 0 15,3 2 0-15,-4-1 0 16,4-4 0-16,-2-1 0 16,-5-6 0-16,-4-8-91 15,-10 0-68-15,17-8-14 16,-17-10 0-16,0-6-8 16,0-12-2-16</inkml:trace>
  <inkml:trace contextRef="#ctx0" brushRef="#br0" timeOffset="205704">11833 15370 599 0,'22'-13'179'15,"-3"-4"-41"-15,-5-1-66 16,7 4-37-16,-3 1-35 15,-7 3 0-15,-1 2 0 16,-10 8-35-16,14-7-62 16,-14 7-29-16,0 0-39 15,10 0-9-15,-10 0-3 16,0-12-4-16,-4-1 113 16</inkml:trace>
  <inkml:trace contextRef="#ctx0" brushRef="#br0" timeOffset="205910.03">11898 14889 611 0,'0'0'179'0,"0"0"-5"16,0 10-122-16,9 14-51 15,5 9 2-15,6 7 0 16,8 8-3-16,-3 4-112 15,8 4-59-15,3 1-2 16,-10-9-10 0,4-4-1-16,-16-13-7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21T07:22:15.828"/>
    </inkml:context>
    <inkml:brush xml:id="br0">
      <inkml:brushProperty name="width" value="0.05292" units="cm"/>
      <inkml:brushProperty name="height" value="0.05292" units="cm"/>
      <inkml:brushProperty name="color" value="#FFFFFF"/>
    </inkml:brush>
  </inkml:definitions>
  <inkml:trace contextRef="#ctx0" brushRef="#br0">17450 14344 638 0,'-5'-17'202'0,"-4"2"-19"15,-1 1-183-15,10 14 0 16,-13-9 0-16,13 9 0 16,0 0 0-16,-13 0 0 15,13 0 0-15,-4 11 0 16,4 0 0-16,4 7 0 15,3 8 0-15,1 8 0 16,3 6 0-16,3 7 0 16,6 6 0-16,2-1 0 15,5-1 0-15,-1-8 0 16,2-7 0-16,-5-8 0 0,6-10 0 16,-6-9 0-16,-2-9 0 15,-4 0 0-15,0-11 0 16,-6-5 0-16,0-6 0 15,-1-4 0-15,-3-5 0 16,-3 0 0-16,3-1 0 16,-3 1 0-16,0 4 0 15,-4 6 0-15,5 4 0 16,-5 6 0-16,0 11 0 16,0-11 0-16,0 11 0 15,0 0 0-15,0 0 0 0,0 0 0 16,0 0 0-1,0 0-2-15,0 0-146 0,0 0-33 16,0 11-1-16,0-11-10 16,0 0-7-16</inkml:trace>
  <inkml:trace contextRef="#ctx0" brushRef="#br0" timeOffset="984.39">21809 13473 629 0,'-7'-16'154'0,"-1"5"-19"16,-2-1-32-16,10 12-101 15,-13-6-2-15,13 6 0 16,-9 12 0-16,9 6 0 0,6 10 0 16,2 9 0-16,-1 11 0 15,3 5 0-15,1 4 0 16,6 2 0-16,-4-3 0 15,4-7 0-15,-2-9 0 16,1-9 0-16,-2-13 0 16,1-8 0-16,4-10 0 15,-3-4 0-15,-1-10 0 16,2-5 0-16,-5-6 0 16,1-5 0-16,-3-3 0 15,0 1 0-15,0 2 0 16,-5 3 0-16,0 6 0 15,-2 7 0-15,-3 14 0 0,0 0 0 16,13 9 0 0,-7 7 0-16,-1 4 0 15,3 1 0-15,4 1 0 0,5-1 0 16,2-5 0-16,-1-2 0 16,7-7 0-16,1-4 0 15,1-6 0-15,-2-4 0 16,-3-5 0-16,1-3 0 15,-3-6 0-15,-7-4 0 16,-6-5 0-16,-7-4 0 16,0 0 0-16,-7-2 0 15,-6 2 0-15,-1 2 0 0,-3 3 0 16,2 4 0 0,1 4 0-16,0 3 0 0,3 4 0 15,4-3-96 1,7 0-69-16,5 4-6 0,4-5-9 15,6 2 0 1,3 1-4-16</inkml:trace>
  <inkml:trace contextRef="#ctx0" brushRef="#br0" timeOffset="1839.49">22492 13371 329 0,'0'0'144'0,"0"18"-2"15,0-2-14-15,-10 0-22 16,8 9-14-16,-7-2-19 16,6 9-64-16,-4-1-9 15,7 1 0-15,0-2 0 16,7-3 0-16,4-5 0 16,2-6 0-16,6-5 0 15,1-6 0-15,2-5 0 0,-3-6 0 16,-2-6 0-16,0-2 0 15,-6-8 0-15,-5-1 0 16,-6-3 0-16,0-2 0 16,-3 0 0-16,-5 2 0 15,-1 2 0-15,-1 2 0 16,1 5 0-16,-2 1 0 16,11 16-42-16,-10-22-72 15,10 11-3-15,0-5 6 16,10 2-5-16,-4-4 14 15,10 2 21-15,-5-2 39 16,2-2 109-16,-1 9 46 16,-3 0 0-16,-9 11 1 15,17-4-3-15,-10 15-6 16,-2 4-27-16,6 13-54 16,-4 4-24-16,7 4 0 15,0 3 0-15,3 2 0 0,-2-1 0 16,0-5 0-16,-3-6 0 15,-4-9 0-15,-2-5 0 16,-6-15 0-16,0 0 0 16,0 0 0-16,8-18 0 15,-8-3 0-15,-7-5 0 16,5-4 0-16,-1-4 0 16,-2 2 0-16,5 2 0 15,0 1 0-15,7 5 0 16,3 5 0-16,4 6 0 15,4 5 0-15,4 3 0 0,1 0 0 16,5 1 0-16,-1-2 0 16,4-2 0-1,-1-1 0-15,-4-3 0 16,-2-1 0-16,-5-3 0 0,-1 2 0 16,-8 0 0-16,-4 3 0 15,-6 11 0-15,-10-11 0 16,-2 11 0-16,-5 12 0 15,-3 5 0-15,0 6 0 16,3 5 0-16,-1 4 0 16,6 4 0-16,4 0 0 15,8-1 0-15,11-4 0 0,8-2-25 16,1-14-109 0,5-10-36-16,5-8-7 0,2-18-8 15,4-7 0-15,-7-18 38 16</inkml:trace>
  <inkml:trace contextRef="#ctx0" brushRef="#br0" timeOffset="2151.98">23398 12890 707 0,'-19'18'197'0,"-6"7"-78"15,-1 4-119-15,-4 3 0 16,1 0 0-16,5 1 0 15,3-2 0-15,12-3 0 16,9-4 0-16,16-2 0 0,7-2 0 16,8-3 0-16,4 0 0 15,4-2 0-15,-4-1 0 16,-2 0 0-16,-5-2 0 16,-9 1 0-16,-10 3 0 15,-9 3 0-15,-13 3 0 16,-7-1 0-16,-5 1 0 15,-6-3 0-15,-1-5 0 16,2-6-35-16,-4-15-126 16,3-17-13-16,9-13-5 15,4-18-5-15,11-10-5 16</inkml:trace>
  <inkml:trace contextRef="#ctx0" brushRef="#br0" timeOffset="2386.35">23449 12410 546 0,'11'-7'173'0,"-6"19"-20"15,0 12-29-15,3 6-97 16,6 11-27-16,4 11 0 16,5 5 0-16,6 6 0 15,2 5 0-15,-2 1 0 16,-1 0 0-16,-2 2 0 15,-9-9-65-15,-2-6-71 16,-9-10-21-16,-6-13-17 0,-6-11-11 16,-9-18-3-1</inkml:trace>
  <inkml:trace contextRef="#ctx0" brushRef="#br0" timeOffset="2542.6">23464 12890 657 0,'19'-10'183'0,"6"-1"-25"16,8-5-133-16,7-1-108 16,9-4-86-16,5 3-13 15,2-6 4-15,4 2-5 16,-7-5 2-16</inkml:trace>
  <inkml:trace contextRef="#ctx0" brushRef="#br0" timeOffset="3073.9">24383 12401 637 0,'0'0'194'0,"0"0"-2"0,0 17-192 15,9 3 0-15,2 6 0 16,-3 7 0 0,1 2 0-16,2 3 0 0,-1-3 0 15,-3-4 0-15,-1-7 0 16,-3-8 0-16,-3-16 0 15,0 0 0-15,0 0 0 16,9-23 0-16,-9-7 0 16,3-10 0-16,2-6 0 15,0-4 0-15,0-1 0 16,2 2 0-16,1 4 0 16,-2 10 0-16,-1 9 0 15,3 12 0-15,-8 14 0 16,15 5 0-16,-6 12 0 15,4 9 0-15,3 6 0 0,-1 6 0 16,4 3 0-16,-2 2 0 16,-2-4 0-16,2-3-65 15,-6-8-75-15,-3-9-27 16,-1-9-19-16,-7-10 0 16,0-16-4-16</inkml:trace>
  <inkml:trace contextRef="#ctx0" brushRef="#br0" timeOffset="4542.59">21835 14842 119 0,'0'0'98'0,"-12"-16"29"16,2 5 13-16,10 11-5 15,-15-18-2-15,15 18-12 16,-14-18-12-16,14 18-68 15,-6-11-41-15,6 11 0 16,0 0 0-16,0 0 0 0,0 0 0 16,0 0 0-1,0 0 0-15,0 14 0 16,10 4 0-16,-1 7 0 16,5 7 0-16,-2 6 0 0,8 6 0 15,-2 5 0-15,0 1 0 16,0 0 0-16,-1-1 0 15,-5-4 0-15,-1-7 0 16,-6-7 0-16,0-6 0 16,-2-6 0-16,-3-6 0 15,0-13 0-15,0 0 0 16,-4-13 0-16,-2-8 0 16,3-8 0-16,-3-4 0 15,6-6 0-15,-1-1 0 16,1-2 0-16,6 3 0 0,0 6 0 15,5 5 0 1,4 7 0-16,0 3 0 0,5 9 0 16,0 4 0-1,1 5 0-15,2 7 0 0,-1 3 0 16,0 5 0-16,0 4 0 16,-2 6 0-16,-8 2 0 15,-2 4 0-15,-3 4 0 16,-7 2 0-16,-9 1 0 15,-1-1 0-15,-5 0 0 16,-2-2 0-16,-7-8-110 16,3-3-31-16,-2-10-12 15,2-7-20-15,2-7-7 0,5-7-7 16</inkml:trace>
  <inkml:trace contextRef="#ctx0" brushRef="#br0" timeOffset="5167.68">22162 15153 170 0,'29'-23'149'0,"-2"1"0"16,3-1-17-16,-1-4-17 15,1 1-13-15,-6-4-11 16,4 3-14-16,-6-5-39 16,1 3-38-16,-2 1 0 15,-2 1 0-15,-5 3 0 16,-4 5 0-16,-6 3 0 0,-4 5 0 15,0 11 0 1,-10-11 0-16,-3 11 0 0,0 8 0 16,-5 4 0-16,0 4 0 15,0 4 0-15,2 3 0 16,3 4 0-16,4 2 0 16,5 2 0-16,4-1 0 15,3-2 0-15,5-2 0 16,2-4 0-16,2-6 0 15,0-3 0-15,3-5 0 16,-1-8 0-16,1-5 0 16,1-8 0-16,0-3 0 15,2-6 0-15,1-3 0 16,-2-4 0-16,2-3 0 16,-1 2 0-16,-4-2 0 15,-1 4 0-15,-1-1 0 0,-4 4 0 16,1 3 0-16,-2 3 0 15,-2 4 0-15,2 3 0 16,-3 0 0-16,-4 12 0 16,21-12 0-16,-9 12 0 15,4 0 0-15,0 0 0 16,3 6 0-16,5 1 0 16,0 5 0-16,-1-1 0 15,-2 3 0-15,0 0 0 16,-7 2 0-16,-2 0 0 15,-5 5 0-15,-7 2 0 16,-11 2 0-16,-5 5 0 16,-7-2 0-16,-1 4-124 15,-7-3-47-15,-3-7-18 16,-1-5-3-16,0-12-1 0</inkml:trace>
  <inkml:trace contextRef="#ctx0" brushRef="#br0" timeOffset="5526.96">22662 14270 499 0,'11'-9'188'0,"-11"9"-37"0,7-11-39 15,-7 11-39-15,0 0-73 16,7 16 0-16,-2-4 0 16,5 5 0-16,2 6 0 15,3 4 0-15,3 7 0 16,6 5 0-16,1 5 0 16,-2 0 0-16,0 4 0 15,2-1 0-15,-3-3 0 16,0-2 0-16,-6-4 0 15,-3-5-23-15,-1 1-98 16,-7-3-50-16,-8-10-16 16,-3 2-5-16,-4-8-1 0,-2 0 57 15</inkml:trace>
  <inkml:trace contextRef="#ctx0" brushRef="#br0" timeOffset="5714.46">22752 14620 687 0,'0'-12'192'0,"0"12"-48"15,3-20-144-15,10 9 0 16,7-2 0-16,6-4 0 16,12 0-82-16,4-6-87 15,4-4-18-15,8-3-4 0,3-6 1 16,7-1-4-16</inkml:trace>
  <inkml:trace contextRef="#ctx0" brushRef="#br0" timeOffset="8386.44">24519 13918 226 0,'0'14'90'0,"0"-14"15"16,0 0 19-16,0 0-10 16,0 0-13-16,10 11-12 15,-10-11-13-15,0 0-11 16,0 0-32-16,12-14-33 15,-12 14 0-15,11-19 0 16,-4 5 0-16,1-3 0 16,0-2 0-16,2-2 0 15,-1-3 0-15,-2 0 0 0,-2-1 0 16,0 2 0-16,-5 0 0 16,5 1 0-16,-5 1 0 15,0 5 0-15,-2-1 0 16,-4 6 0-16,6 1 0 15,0 10 0-15,-3-11 0 16,3 11 0 0,0 0 0-16,0 0 0 0,0 0 0 15,0 0 0-15,0 20 0 16,3-5 0-16,5 6 0 16,1 4 0-16,1 7 0 15,3 2 0-15,0 7 0 16,2 0 0-16,-1 3 0 15,-4-1 0-15,4-2 0 16,-2-3 0-16,0-4 0 0,-4-3 0 16,1-4 0-16,-2-3 0 15,1-6 0-15,-3-2 0 16,-1-4 0-16,0-2 0 16,-4-10 0-16,0 11 0 15,0-11 0-15,0 0 0 16,0 0-9-16,0 0-85 15,0 0-40-15,0 0-21 16,0 0-14-16,0 0-7 16,0 0-3-16</inkml:trace>
  <inkml:trace contextRef="#ctx0" brushRef="#br0" timeOffset="8698.84">24632 14312 564 0,'0'0'162'0,"0"0"-23"16,0 0-22-16,8-10-76 15,5 1-41-15,3-6 0 16,5-1 0-16,6-3 0 16,5-2 0-16,5-1 0 15,7-1 0-15,1 3 0 16,-2 3 0-16,-1 3 0 15,-6 4 0-15,-5 2 0 16,-7 2 0-16,-6 3 0 16,-6 3 0-16,-12 0 0 15,12-3 0-15,-12 3 0 0,0 0-55 16,0 0-107-16,-13 0-16 16,-5 0-10-16,-2 0 1 15,-14 0-6-15</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21T11:54:09.667"/>
    </inkml:context>
    <inkml:brush xml:id="br0">
      <inkml:brushProperty name="width" value="0.05292" units="cm"/>
      <inkml:brushProperty name="height" value="0.05292" units="cm"/>
      <inkml:brushProperty name="color" value="#FFFFFF"/>
    </inkml:brush>
  </inkml:definitions>
  <inkml:trace contextRef="#ctx0" brushRef="#br0">18017 1244 861 0,'0'0'162'0,"0"0"-162"15,6-56 0-15,-6 56 0 16,0-10 0-16,0 10 0 16,9 19 0-16,-2 18 0 15,1 10 0-15,6 10 0 16,1 10 0-16,3 4 0 16,-5-5 0-16,5-4 0 15,-1-6 0-15,-2-10 0 0,-3-6 0 16,-3-9 0-1,-5-9 0-15,-4-9 0 0,0-13 0 16,0 0 0-16,-18-10 0 16,0-14 0-16,-2-6-63 15,-10-13-29-15,2-4-2 16,-6-9 16-16,8-5 17 16,-4-2 49-16,30 63 46 15,-30-68 36-15,30 68 27 16,-15-65 4-16,15 65-3 15,-16-67-98-15,16 67 0 16,8-61 0-16,-8 61 0 16,13-62 0-16,-13 62 0 15,38-49 0-15,-38 49 0 16,0 0 0-16,66-55 0 0,-66 55 0 16,55-18 0-1,-55 18 0-15,50 7 0 0,-38 9 0 16,17 26 0-16,-17 12 0 15,-12 11 0-15,-15 1 0 16,-10 0 0-16,-8-8 0 16,0-8 0-16,10-29 0 15,14-10 0-15,9-11 0 16,0 0 0-16,25-9 0 16,-1 0 0-16,7 4 0 15,6 1 0-15,0 4 0 16,5 5 0-16,-2 4 0 15,1 7 0-15,-6 8 0 0,-9 8 0 16,-10 3 0 0,-7 4 0-16,-9 0 0 0,-15 3 0 15,-7 0 0-15,-8 0 0 16,-7-8 0-16,-4 0 0 16,0-13-136-16,3-7-43 15,4-8-11-15,5-11-5 16,10-11 2-16</inkml:trace>
  <inkml:trace contextRef="#ctx0" brushRef="#br0" timeOffset="546.88">18658 1406 247 0,'35'-23'188'16,"-7"-1"-24"-16,-6 4-36 15,-12-2-5-15,1 3-5 16,-11 19-63-16,0 0-55 16,0 0 0-16,0 0 0 15,-17-47 0-15,3 40 0 16,-5 7 0-16,-1 15 0 16,0 6 0-16,1 10 0 15,4 6 0-15,3 7 0 16,5 6 0-16,7 4 0 15,8-3 0-15,4-7 0 16,4-4 0-16,1-5 0 16,2-8 0-16,-1-8 0 15,-1-8 0-15,-2-11 0 0,-2-9 0 16,-2-7 0-16,-1-10 0 16,0-7 0-16,2-7 0 15,-1-3 0-15,4-1 0 16,-2-1 0-16,0 5 0 15,3 6 0-15,-4 7 0 16,1 7 0-16,0 8 0 16,-1 6 0-16,2 6 0 15,2 6 0-15,1 5 0 16,1 5 0-16,1 6 0 16,-1 5 0-16,-2 5 0 0,-6 4 0 15,-6 6 0 1,-4 0 0-16,-14 2 0 15,-5-6 0-15,-2 2-102 16,-3-6-90-16,-4-9-4 0,2-9 4 16,0-13-9-16</inkml:trace>
  <inkml:trace contextRef="#ctx0" brushRef="#br0" timeOffset="812.44">18860 941 326 0,'23'-50'187'0,"-23"50"-1"16,0 0-51-16,50-16-24 15,-50 16-33-15,67 46-78 16,-24 16 0-16,-1 13 0 15,-8 9 0-15,6 9 0 16,-8-4-140-16,-5-5-56 16,-11-17 4-16,-16-19-8 15,0-15 0-15</inkml:trace>
  <inkml:trace contextRef="#ctx0" brushRef="#br0" timeOffset="1015.61">18954 1286 446 0,'0'0'178'15,"11"-48"5"-15,-11 48-84 16,0 0-15-16,46-33-51 16,-46 33-33-16,0 0 0 15,71-27-62-15,-71 27-109 16,56-18-3-16,-56 18 1 15,68-13-8-15,-68 13-5 16</inkml:trace>
  <inkml:trace contextRef="#ctx0" brushRef="#br0" timeOffset="1828.11">19934 866 580 0,'0'0'196'0,"0"0"-27"0,-50-37-91 16,50 37-78-16,0 0 0 16,0 0 0-16,-60-24 0 15,60 24 0-15,0 0 0 16,-62 25 0-16,62-25 0 15,-51 46 0-15,19 1 0 16,0 21 0-16,3 3 0 16,27 2-10-16,8-6-55 15,35-14-6-15,7-22-3 16,-48-31-4-16,71 6-5 0,-71-6 31 16,76-22 35-16,-76 22 30 15,74-37 39-15,-74 37 9 16,69-47 9-16,-69 47 17 15,49-51-3-15,-49 51-1 16,0 0-83-16,49-62 0 16,-49 62 0-16,0 0 0 15,0 0 0-15,0 0 0 16,16-31 0-16,-37 51 0 16,-6 16 0-16,8 8 0 15,5 5 0-15,10 2 0 16,6-8 0-16,15-10 0 15,4-21 0-15,2-8 0 0,-2-8 0 16,-1-7 0 0,-20 11 0-16,0 0 0 0,0 0 0 15,34-50 0-15,-34 50 0 16,0 0 0-16,22-47 0 16,-22 47 0-16,0 0 0 15,0 0 0-15,20-46 0 16,-20 46 0-16,8-11 0 15,-8 11 0-15,20 11 0 16,-4 9 0-16,-6 1-105 16,11 0-57-16,1-4-13 15,6-10-9-15,-28-7 0 16,0 0 8-16</inkml:trace>
  <inkml:trace contextRef="#ctx0" brushRef="#br0" timeOffset="2343.84">20512 1069 331 0,'0'0'140'16,"0"0"-24"-16,0 0-12 15,-4-46-16-15,4 46-24 16,0 0-11-16,0 0 2 16,0 0-8-16,-39 30-22 15,35 11-25-15,4 7 0 16,9 0 0-16,6 1 0 15,4-3 0-15,2-1 0 16,-6-6 0-16,-15-10 0 16,-7-4 0-16,-3-6 0 0,-7-4 0 15,3-5 0 1,-5-10 0-16,7-4 0 0,-3-11 0 16,15-6-23-16,0-7-48 15,14-3 4-15,-14 31-6 16,0 0 1-16,34-60-6 15,-34 60 19-15,39-47 67 16,-39 47 64-16,45-50-10 16,-45 50 6-16,46-51 3 15,-46 51 10-15,38-47 0 16,-38 47-81-16,0 0 0 16,41-61 0-16,-41 61 0 15,0 0 0-15,0 0 0 0,0 0 0 16,0 0 0-1,0 0 0-15,-43-11 0 0,16 54 0 16,6 8 0 0,15 9 0-16,6-1 0 0,27 1 0 15,15-8-172-15,20-13-20 16,11-17 8-16,7-7-10 16,11-7-2-16</inkml:trace>
  <inkml:trace contextRef="#ctx0" brushRef="#br0" timeOffset="2874.94">22351 1085 720 0,'0'0'195'15,"0"0"-87"-15,-9-48-108 16,9 48 0-16,0 0 0 16,-52-38 0-16,52 38 0 15,-47-8 0-15,47 8 0 16,-58 10 0-16,12 14 0 0,-9 20 0 15,-3 10 0-15,10 11 0 16,7 5 0-16,12 2 0 16,9-7 0-16,25-7 0 15,12-13 0-15,14-13 0 16,11-10 0-16,11-12 0 16,7-10 0-16,3-4 0 15,0-8 0-15,-5-12 0 16,-7-9 0-16,-51 33 0 15,41-49 0-15,-41 49 0 16,25-59 0-16,-25 59 0 16,7-63 0-16,-7 63 0 15,-11-65 0-15,11 65 0 0,-32-63 0 16,32 63 0 0,-44-58 0-16,44 58-154 0,-50-58-21 15,50 58-26-15,-41-51 10 16,41 51-7-16</inkml:trace>
  <inkml:trace contextRef="#ctx0" brushRef="#br0" timeOffset="3203.09">22927 722 624 0,'48'-13'181'0,"-48"13"-5"16,0 0-134-1,0 0-42-15,0 0 0 0,0 0 0 16,0 0 0-16,0 0 0 16,-61 61 0-16,61-61 0 15,-31 58 0-15,-25 26 0 16,7 10 0-16,15 7 0 15,15 4 0-15,30 1 0 16,16-14-61-16,29-10-127 16,16-35 2-16,7-19-6 15,8-16-4-15,2-17 3 16</inkml:trace>
  <inkml:trace contextRef="#ctx0" brushRef="#br0" timeOffset="3515.56">23709 763 673 0,'12'-60'194'15,"-12"60"-38"-15,0 0-156 16,9-48 0-16,-9 48 0 15,0 0 0-15,0 0 0 0,0 0 0 16,52 59 0 0,-52-59 0-16,33 90 0 0,4 4 0 15,-4 8 0-15,-2 7 0 16,-8 1 0-16,-10-9 0 16,-27-18-80-16,-13-15-111 15,-12-20-10-15,-11-12-6 16,-3-11-4-16,-6-16 78 15</inkml:trace>
  <inkml:trace contextRef="#ctx0" brushRef="#br0" timeOffset="4112.28">22977 1071 419 0,'0'0'172'16,"0"0"-14"-16,0 0-89 16,-25-50-27-16,25 50-5 15,0 0-28-15,10 36 5 16,12-1-9-16,-3 8 3 16,1 2-2-16,-2-1 28 15,-2-7-8-15,-8-15-2 16,-8-22-24-16,0 0 0 15,0 0 0-15,0 0 0 0,0 0 0 16,0 0 0-16,9-52 0 16,-9 52 0-16,0 0 0 15,4-48 0-15,-4 48 0 16,0 0 0-16,0 0 0 16,18-53 0-16,-18 53 0 15,0 0 0-15,0 0 0 16,0 0 0-16,36-18 0 15,-11 34 0-15,0 11 0 16,-2 4 0-16,3-3 0 16,-6-3 0-16,-1-8 0 0,-4-9 0 15,-15-8 0-15,0 0 0 16,0 0 0-16,0 0 0 16,0 0 0-16,22-50 0 15,-22 50 0-15,0 0 0 16,0 0 0-16,11-45 0 15,-11 45 0-15,0 0 0 16,0 0 0-16,0 0 0 16,0 0 0-16,42-23 0 15,-20 26 0-15,-4 12 0 16,10 10-89-16,3 5-98 16,-2 0-15-16,3 5 4 15,-2-6-16-15</inkml:trace>
  <inkml:trace contextRef="#ctx0" brushRef="#br0" timeOffset="12862.23">11282 1181 129 0,'0'0'81'0,"0"0"10"15,0 0-28-15,62-32-19 16,-62 32 0-16,0 0 5 16,0 0 4-16,29 29-9 15,-24 7-1-15,11 16-23 16,-5 1-10-16,7 16-10 16,1 1-1-16,8 5-9 15,-6-13 0-15,1-3 5 0,0-15-2 16,0-7 12-16,-1-11 9 15,-5-13 48-15,4-5-1 16,-9-12 2 0,5-4-1-16,-11-12 2 0,5-4-10 15,-10-11-54-15,8 0 0 16,-8-2 0-16,0 2 0 16,0 2 0-16,0 6 0 15,0 9 0-15,0 18 0 16,0 0 0-16,0 0 0 15,10 11 0-15,0 4 0 16,3 5 0-16,7-1 0 16,5-1 0-16,7-2 0 0,5-4 0 15,-1-5 0 1,3-7 0-16,-3-5 0 0,-3-6 0 16,-4-3 0-16,-7-7 0 15,-4-3 0-15,-10-5 0 16,-8-8 0-16,-5-2 0 15,5 39 0-15,0 0 0 16,-22-70 0-16,22 70 0 16,-26-49 0-16,26 49 0 15,0 0 0-15,-59-66 0 16,59 66-40-16,0 0-146 16,-58-49-6-16,58 49-2 0,0 0-8 15,0 0 4 1</inkml:trace>
  <inkml:trace contextRef="#ctx0" brushRef="#br0" timeOffset="13237.28">12068 1042 299 0,'58'-17'176'0,"-58"17"3"15,0 0-53-15,56 0-16 16,-56 0-14-16,0 0-59 15,0 31-37-15,2 8 0 16,-2 6 0-16,0 6 0 0,0 3 0 16,7-1 0-1,5-5 0-15,3-11 0 0,12-21 0 16,-2-9 0-16,4-7 0 16,0-7 0-16,-5-5 0 15,-1-4 0-15,-5-9 0 16,-18 25 0-16,0 0 0 15,7-50 0-15,-7 50 0 16,0 0 0-16,-17-55 0 16,17 55 0-16,0 0 0 15,-47-51 0-15,47 51 0 16,0 0-97-16,-50-48-76 16,50 48-10-16,0 0-18 15,0 0 10-15,-42-60 13 16</inkml:trace>
  <inkml:trace contextRef="#ctx0" brushRef="#br0" timeOffset="13957.78">12312 994 115 0,'0'0'93'0,"0"0"-16"0,71-11-26 16,-71 11-2-16,54 8-20 16,-54-8-8-16,38 33-9 15,8 3 2-15,-12 5 27 16,4 0 15-16,-9 2 41 15,-1-8-10-15,-12-12 11 16,-16-23-12-16,0 0 0 16,0 0-75-16,0 0-11 15,0 0 0-15,0 0 0 0,-25-47 0 16,25 47 0 0,0 0 0-16,-24-62 0 15,24 62 0-15,-11-46 0 16,11 46 0-16,0 0 0 0,-10-62 0 15,10 62 0-15,0 0 0 16,13-50 0-16,-13 50 0 16,0 0 0-16,0 0 0 15,61-40 0-15,-61 40 0 16,0 0 0-16,59-9 0 16,-59 9 0-16,0 0 0 15,50 0 0-15,-50 0 0 16,0 0 0-16,0 0 0 15,0 0 0-15,50 4 0 16,-50-4 0-16,0 0 0 0,0 0 0 16,0 0 0-16,0 0 0 15,13 50 0-15,-13-50 0 16,0 0 0-16,0 0 0 16,0 0 0-16,38 45 0 15,-38-45 0-15,0 0 0 16,0 0 0-16,50-5 0 31,-50 5 0-31,0 0 0 16,47-37 0-16,-47 37 0 15,0 0 0-15,35-50 0 0,-35 50 0 16,0 0 0 0,22-48 0-16,-22 48 0 0,0 0 0 15,0 0 0-15,0 0 0 16,50-49 0-16,-50 49 0 15,0 0 0-15,0 0 0 16,57 12 0-16,-57-12 0 16,0 0 0-16,0 0 0 15,39 49 0-15,-39-49-103 16,0 0-87-16,13 53 3 16,-13-53-5-16,0 0-15 15</inkml:trace>
  <inkml:trace contextRef="#ctx0" brushRef="#br0" timeOffset="14207.78">13036 641 835 0,'0'0'188'0,"0"-57"-188"16,0 57 0-16,0 0 0 15,0 0 0-15,0 0 0 16,59-25 0-16,-59 25 0 16,55 35 0-16,-55-35 0 15,68 52 0-15,-68-52-119 0,72 62-71 16,-72-62 6 0,69 64-11-16,-69-64 0 0</inkml:trace>
  <inkml:trace contextRef="#ctx0" brushRef="#br0" timeOffset="14395.28">13422 868 772 0,'0'0'192'16,"-47"-48"-133"-16,47 48-59 16,0 0 0-16,0-48 0 15,0 48 0-15,0 0 0 16,60-37-66-16,-60 37-115 15,65-15-9-15,-65 15 4 16,73-8-2-16,-73 8-4 0</inkml:trace>
  <inkml:trace contextRef="#ctx0" brushRef="#br0" timeOffset="14879.66">13136 1755 779 0,'-9'-20'198'0,"-8"6"-152"0,-5 5-46 15,0 9 0-15,-3 7 0 16,-5 13 0-16,-3 15 0 16,-3 4 0-16,4 12 0 15,3 0 0-15,2 5 0 16,11 1 0-16,9-5 0 16,10-9 0-16,16-12 0 15,12-14 0-15,15-11 0 16,12-12 0-16,5-11 0 15,2-9 0-15,-3-9 0 0,-7-6 0 16,-12-6 0 0,-12-1 0-16,-18 1 0 15,-13 3 0-15,-20 4 0 16,-10 5 0-16,-10 6 0 0,-8 11 0 16,-2 11 0-16,-6 7-46 15,8 4-135-15,6 6-10 16,5-1-13-16,11-1 3 15,11-8 1-15</inkml:trace>
  <inkml:trace contextRef="#ctx0" brushRef="#br0" timeOffset="15176.54">13422 1286 717 0,'16'-22'200'0,"0"10"-94"16,-16 12-106-16,0 0 0 15,-4 29 0-15,-8 10 0 16,-9 7 0-16,-1 7 0 16,0 11 0-16,2 6 0 15,3-3 0-15,11 5 0 16,12-8 0-16,17-2 0 15,13-12 0-15,23-9-63 16,13-18-120-16,9-15 0 16,6-13-1-16,1-18-10 0,0-14 1 15</inkml:trace>
  <inkml:trace contextRef="#ctx0" brushRef="#br0" timeOffset="15489.05">14580 610 715 0,'0'0'191'0,"0"0"-74"15,0 0-117-15,59-46 0 0,-59 46 0 16,0 0 0-16,63 17 0 16,-63-17 0-16,63 32 0 15,-63-32 0-15,69 49 0 16,-69-49 0-16,70 69-91 16,-50-33-111-16,35 67-6 15,-6 10 2-15,-15 2-11 16</inkml:trace>
  <inkml:trace contextRef="#ctx0" brushRef="#br0" timeOffset="15989.09">13820 1273 738 0,'0'0'196'0,"-5"25"-107"15,5 5-89-15,11 6 0 16,4 3 0-16,3 2 0 15,3 2 0-15,3-2 0 0,-5-6 0 16,0-9 0 0,-3-5 0-16,-5-10 0 0,-11-11 0 15,0 0 0 1,-6-11 0-16,-5-9 0 0,0-12 0 16,-2-11 0-16,13 43 0 15,-13-56 0-15,13 56 0 16,-8-57 0-16,8 57 0 15,-3-58 0-15,3 58 0 16,2-49 0-16,-2 49 0 16,14-32 0-16,10 12 0 15,2 16 0-15,9 19 0 16,-2 10 0-16,4 14 0 16,-4 3-114-16,2 6-70 0,-13-12 6 15,-4-9-3-15,-1-8-7 16,-4-10 10-16</inkml:trace>
  <inkml:trace contextRef="#ctx0" brushRef="#br0" timeOffset="16582.8">14334 1108 197 0,'0'0'107'0,"0"0"-4"16,0 0-54-16,0 0-12 0,0 0-6 16,20-18-15-16,-2 44-12 15,-11 5 10-15,8 2-7 16,-5-3 47-16,0-5 13 16,1-14 16-16,-11-11-9 15,0 0 15-15,0 0-6 16,0 0-75-16,0 0-8 15,0 0 0-15,0-52 0 16,0 52 0-16,0 0 0 16,-9-49 0-16,9 49 0 15,0 0 0-15,-2-46 0 16,2 46 0-16,0 0 0 16,0 0 0-16,0 0 0 0,0 0 0 15,0 0 0-15,0 0 0 16,50-18 0-16,-50 18 0 15,0 0 0-15,0 0 0 16,56 49 0-16,-56-49 0 16,0 0 0-16,0 0 0 15,54 35 0-15,-54-35 0 16,0 0 0-16,0 0 0 16,0 0 0-16,0 0 0 15,46-51 0-15,-46 51 0 16,0 0 0-16,0 0 0 15,11-54 0-15,-11 54 0 16,0 0 0-16,0 0 0 0,0 0 0 16,0 0 0-1,0 0 0-15,50-30-81 0,-50 30-93 16,0 0 0-16,0 0-9 16,62 12 3-16,-62-12-3 15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24.542"/>
    </inkml:context>
    <inkml:brush xml:id="br0">
      <inkml:brushProperty name="width" value="0.05" units="cm"/>
      <inkml:brushProperty name="height" value="0.05" units="cm"/>
    </inkml:brush>
  </inkml:definitions>
  <inkml:trace contextRef="#ctx0" brushRef="#br0">1 33 2723,'0'0'1430,"3"-2"-79,1-1-1094,-1 0 255,0 0 1,1 1-1,-1 0 0,1-1 1,0 1-1,0 1 1,0-1-1,8-2 0,-7 2-95,-3 1-239,0 1 1,0-1-1,0 0 0,0 1 0,0 0 0,0-1 0,0 1 0,0 0 0,0 0 0,3 1 0,31-1 1578,-14 0-982,-21-1-694,0 1-1,1 0 1,-1 0 0,0 0-1,1 0 1,-1 1-1,0-1 1,1 0-1,-1 0 1,0 1-1,0-1 1,0 1-1,1-1 1,-1 1-1,2 1 1,0 0 158,-3-2-210,1 0 0,-1 0 0,0 0 0,1 0 0,-1 0-1,0 0 1,0 0 0,1 1 0,-1-1 0,0 0 0,0 0 0,0 0 0,1 0 0,-1 0-1,0 1 1,0-1 0,0 0 0,1 0 0,-1 0 0,0 1 0,0-1 0,0 0-1,0 0 1,0 1 0,0-1 0,1 0 0,-1 1-5,2 4 228,0-1 1,0 1 0,0 0-1,0 0 1,-1 0 0,0 0-1,0 0 1,0 1 0,-1-1-1,0 0 1,0 6 0,-6 9 358,0-1 0,-1 0 0,-1 0-1,0-1 1,-2 0 0,0 0 0,-1-1 0,-1 0 0,0-1 0,-1-1 0,-17 16 0,13-18 361,14-11-79,0 1-113,-10 10-85,9-9-96,10-7-59,16-5-409,0 1 0,35-7 0,-30 10-130,-14 2 0,26-2 0,-13 4 0,-1 0-133,-16 3-818,9 5-1430,-14-6-1094,9-2-4363</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21T14:34:41.841"/>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
  </inkml:definitions>
  <inkml:trace contextRef="#ctx0" brushRef="#br0">4854 8204 408 0,'0'0'150'15,"0"0"-21"-15,0 0-11 0,-12-7-26 16,12 7-19 0,0 0-34-16,0 0-38 0,-14-8 1 15,14 8-2 1,-5-11 2-16,5 11-2 15,-4-23 1-15,4 5-1 16,5-6 2-16,-1-6-2 0,1 0 1 16,1-5-2-1,3 1 3-15,-2 3-2 0,-1 4 4 16,0 3-6-16,-1 7 4 16,-1 6-2-16,-4 11 0 15,6-14 0-15,-6 14 0 16,0 0 0-16,0 0-3 15,10-13 2-15,-10 13 0 16,0 0 1-16,13-14 0 16,-13 14 1-16,8-12-1 15,-8 12 1-15,0 0-1 16,6-11 0-16,-6 11 0 0,0 0 0 16,0 0 0-16,0 0 0 15,0 0 0-15,11-6 0 16,-11 6 0-1,10 0 1-15,-10 0-1 16,15 0-1-16,-4 0-1 16,0 4 1-16,-1-4 0 0,2 4-1 15,-1-4 1-15,-11 0 0 16,20 6 1-16,-20-6 0 16,10 0 2-16,-10 0 0 15,0 0 2-15,0 0-1 16,0 0-3-16,0 0 0 0,0 0 0 15,0 0-59-15,0 0-100 16,0 0-17-16,0 0-7 16,0 0-1-16,-21-7-5 15</inkml:trace>
  <inkml:trace contextRef="#ctx0" brushRef="#br1" timeOffset="5190.56">4861 8175 8 0,'0'0'98'0,"0"0"19"16,0 0 7 0,0 0-3-16,-7-15-4 0,7 1-4 15,0-6-11-15,0-1-10 16,-4-8-24-16,4-1-43 16,2-6-23-16,3-1-1 15,-2-2 1-15,2 2-3 16,0 4 3-16,2 3-2 15,-2 4 1-15,0 6 0 16,0 7 1-16,-5 13-1 16,4-14 2-16,-4 14-1 15,0 0 1-15,0 0-2 16,0 0 1-16,13 0-1 0,-13 0-1 16,13 3-2-16,-13-3 1 15,18 0-2 1,-5-4 1-16,0 0 1 0,1 0-2 15,5-2 2-15,1 0-1 16,2 1 7-16,1-1-6 16,2 1 6-16,-1-1-6 15,0 2 6-15,1 1-4 16,0-2 5-16,-1 2-5 0,-1 3-1 16,5-6-3-1,-1 3 3-15,1-1-2 16,3-1 2-16,0 1-4 15,1-2 4-15,1 2-4 0,0-2 3 16,5 1 1 0,-5-1-1-16,6-1 0 0,-2 2-4 15,4-1 4 1,0 1-4-16,-3 1 3 0,1 0-3 16,1-1 4-16,-5 5-4 15,3 0 6 1,-4-3-2-16,-1 3 2 0,-1 0-2 15,0 0 2-15,0-3-1 16,0 3 1-16,0-4-2 16,0 1 2-16,-1 3-1 0,-1-5 0 15,-3 2 0-15,2 3 0 16,-2-4 0-16,-2 4 0 16,-4 0 0-16,1 0 1 15,0 0-2-15,-5 0 1 16,-1 0 0-16,1 0 0 15,-5 0-1-15,-1 0 1 16,1 0-1-16,-2 0-1 16,0 0 2-1,-10 0 0-15,21 0 0 0,-11 0 0 16,1 0 0-16,-1 4 0 16,1-4 1-16,1 5 0 15,-1-5 0-15,4 8-2 16,-3-5 7-16,2 2-5 15,-1 0 6-15,3 1-7 16,-1 2 6-16,-1-2-7 16,3 3 7-16,-4-4-6 15,5 5 2-15,-4-3 2 16,4 2-4-16,-1 0 5 0,-1-1-11 16,2 2 11-16,-2-1-11 15,3 0 11-15,-1 1-11 16,-2 2 8-1,2 0-7-15,-1 2 6 0,-3-1 2 16,-1 4 0-16,-2 1 0 16,-2 1 0-16,2 3 0 15,-3 4-1-15,-4 3 2 0,1 1-2 16,-5 3-2 0,0-1 0-16,0 1 0 0,-5-2 0 15,5-4 0 1,-4-5 0-16,4-5 0 0,-6-5 0 15,6-12 0-15,0 14 0 16,0-14 0-16,0 0 0 16,0 0 0-16,0 0 0 15,0 0 0-15,0 0 0 16,0 0 0-16,0 0-53 16,0 0-95-16,0 0-14 15,0 0-5-15,0 11-3 16,0 7-4-16</inkml:trace>
  <inkml:trace contextRef="#ctx0" brushRef="#br1" timeOffset="7531.13">5956 8152 353 0,'0'0'133'16,"-3"-14"-6"-16,3 14-13 15,0-14-10-15,0 0-23 16,0 0-28-16,0-4-31 16,2-4-22-16,-2-5 1 15,6-3-2-15,-3-38 3 16,-3 30 0-16,2 1 3 16,-2-4-7-16,5 1 7 15,-2-2-7 1,0 2 1-16,5-1-1 15,-5 3 2-15,4 4-3 0,-5 2-1 16,4 2 7-16,-6 5-8 16,3 6 7-1,-3 2-1-15,0 4 1 0,0 13-2 16,0-16 2-16,0 16-2 16,0 0-1-16,0 0 0 15,0 0 0-15,-3-10 1 16,3 10-1-16,0 0 1 15,0 0 0-15,0 0-1 16,0 0 1-16,0 0 0 16,0 0 0-16,0-10 0 15,0 10-2-15,0 0 1 0,0 0-1 16,0 0 2-16,0 0-1 16,15-11 1-16,-15 11 1 15,0 0-2-15,11-3 2 16,-11 3-1-16,11 0 2 15,-11 0-2-15,16 0-1 16,-16 0 0-16,20 0 1 16,-8 0 0-16,1 0 0 15,4 0 0-15,0 0 0 16,3 0 0-16,3 3-1 16,3-3 1-16,0 0-1 15,3 5 0-15,2-5 1 16,1 6-1-16,2-6 0 15,-1 6 1-15,1-3 0 16,3 0-1-16,-4 3 1 0,0-1-1 16,1 0 1-16,4 2 0 15,-3-1-1-15,2-1 1 16,0 0-1-16,3-1 2 16,3-4-1-16,0 5 0 15,2-5 0-15,2 0 0 16,-1 0 1-16,-1 0-1 15,4 4 0-15,-4-4 1 0,1 0-1 16,-1 0 0-16,-1 3 1 16,-2-3-1-1,0 3 0-15,1-3 0 16,-1 0 0-16,0 0-1 0,2 0 1 16,-2 0-1-1,1 0 1-15,-1 0 0 0,-3 0 0 16,-1 0 0-16,2 0 0 15,-5 0 0-15,-1 0 1 16,-1 0-1-16,-2-3 0 16,0 3 1-16,-2 0-1 15,1 0 1-15,-2-3 1 16,0 3-1-16,-3-4 0 16,-2 4-1-16,0 0 1 15,-3-3 0-15,-3 3-1 0,1 0 0 16,-5 0-1-1,2 0 1-15,-4 0 0 16,0 3 0-16,-11-3 2 16,16 0-2-16,-16 0 1 0,10 4-1 15,-10-4 1 1,0 0-1-16,0 0 0 0,0 0 1 16,0 0 0-16,0 0 2 15,9 11-1-15,-9-11 2 16,0 18-1-16,0-1 1 15,3 7-2-15,-3 7 0 16,5 6 3-16,-5 5-4 16,5 2 3-16,-5-1-5 0,6 1 4 15,-6-5-3-15,5-3 2 16,-5-8-2-16,5-1 0 16,-5-6 0-1,0-1 0-15,0 0 0 0,0-1 0 16,0-2 0-16,-5-1 0 15,5-1 0-15,-4-2 0 16,4-3 0-16,0-10 0 16,0 12-114-16,0-12-57 15,0 0-8-15,0-27-6 16,0 10-4-16,-5-17 4 16</inkml:trace>
  <inkml:trace contextRef="#ctx0" brushRef="#br1" timeOffset="10222.14">6988 7549 33 0,'-5'10'25'0,"5"-10"-4"16,-3 14-5-16,3-14 0 15,-4 13-7-15,4-13 7 16,0 14-5-16,0-14 6 16,0 12-6-16,0-12 8 15,0 0 5-15,0 0 19 16,0 11 19-16,0-11 33 0,0 0 5 16,0 0 3-16,0 0-4 15,0-15-3-15,0 3-10 16,0 1-20-16,0-8-20 15,0 1-40 1,0-5-5-16,0-1-9 16,5-1 8-16,-5 1-3 0,3 0 2 15,-3 3 0-15,7 2 0 16,-7-1 0-16,3 4 1 16,-3 4-1-16,6-1 1 15,-6 13 1-15,0-19-1 16,0 19-1-16,4-13 1 15,-4 13-1-15,0 0 0 16,0-10 0-16,0 10 0 16,0 0 0-16,0 0 0 0,0 0-1 15,0 0 1-15,11-7-1 16,-11 7 2-16,10 0-1 16,-10 0 1-16,13 0 1 15,-13 0-1-15,17-4 0 16,-17 4 1-1,14 0-1-15,-14 0 0 0,18 0 0 16,-18 0 0-16,18 5 0 16,-18-5 0-16,16 6 0 15,-16-6-1-15,20 5 1 16,-9 2-1-16,0-2 1 16,1 0-2-16,4 0 2 15,2 1-1-15,4-6 1 16,4 3 0-16,3-3-1 15,1 0 1-15,7 0 1 16,2-3-2-16,7 3 0 0,0-6 1 16,5 6 0-16,2-4-1 15,0 4 0-15,5 0 1 16,-1 0 0-16,0 6 0 16,1-6 1-16,-2 8-1 15,0-4 0-15,-2 2 0 16,3-1 1-16,-1 2-1 15,-3 0 0-15,1 0-1 16,-2-1 1-16,-1 1-1 16,-4-1 1-16,2 0 0 15,-4-3-1-15,-2 0 1 16,-3-3 0-16,0 0 0 16,-2 4 0-16,1-4-1 15,-3 0 1-15,-1 0 0 16,-2-4 0-16,3 4 0 15,-5 0 1-15,1-3-1 0,-4 3 0 16,2 0 0-16,-3-3 0 16,-2 3 0-16,0-4-1 15,-5 4 1-15,0 0-1 16,-3 0 1-16,-1 0-1 16,0 0 1-16,-4 0 0 15,3 0 0-15,-3 0 0 16,1 0-1-16,-3 0 1 0,-1 0-1 15,1 0 0 1,-10 0 2-16,16 0-2 16,-16 0 1-16,13 4-1 15,-13-4 1-15,0 0 1 16,12 0-1-16,-12 0 1 16,0 0-1-16,0 0 0 15,0 0 0-15,10 5 0 16,-10-5 1-16,0 0-2 0,0 0 1 15,0 0 0-15,0 0 0 16,10 4 1-16,-10-4-1 16,0 0 0-16,0 0 0 15,0 0 0-15,0 0 0 0,0 0 0 16,0 0-1-16,0 0 1 16,0 0-1-1,11 8 1-15,-11-8-1 16,0 0 1-16,0 0-1 0,0 0 1 15,0 0 0-15,0 0-1 16,0 0 2-16,7 10-1 16,-7-10 1-16,0 0 0 15,0 0 0-15,4 16 0 16,-4-6 1-16,0 5-1 16,4 4 0-16,-4 3 1 15,0 7-2-15,2 4 7 16,-2-1-3-16,0 3-2 15,0-4 1-15,0-2-2 16,0-4 2-16,0-3-3 0,0-7 3 16,5-4-8-16,-5-11 4 15,0 16 2-15,0-16 1 16,0 0 2-16,0 0 1 16,0 11 2-1,0-11-7-15,0 0 0 16,0 0-14-16,0 0-126 0,0 0-26 15,-13-5-10-15,2-1-6 16,0 6-1-16</inkml:trace>
  <inkml:trace contextRef="#ctx0" brushRef="#br1" timeOffset="12768.51">8244 7331 209 0,'0'0'79'16,"0"0"2"-16,0 0 1 16,0 0-5-16,3-17 3 15,-3 17 6-15,6-21-11 16,-1 9-12-16,0-5-7 16,2 0-9-16,-3-1-6 15,3 2-8-15,-1-1-19 16,-2 5-14-16,0-1 0 15,-1 3 0-15,-3 10 0 16,7-16 0-16,-7 16 0 16,6-14-2-16,-6 14 1 15,8-15 1-15,-8 15-1 16,10-12 1-16,-10 12 1 0,5-11-1 16,-5 11 3-1,0 0-3-15,8-11 0 0,-8 11 0 16,5-10 0-16,-5 10 0 15,7-13 0-15,-7 13 0 16,10-12 0-16,-10 12 0 16,10-13-3-16,-10 13 3 15,13-10-9-15,-13 10 8 16,15-11-7-16,-15 11 8 16,18-13-8-16,-8 5 8 15,2 2-8-15,0-2 7 16,-1 1 1-16,1 0-6 15,0 4 4-15,0 0 0 16,0 3-1-16,0 0 2 16,3 0-2-16,-1 0 1 0,3 5 0 15,-1 0 6-15,2-1-6 16,1 2 3-16,1-1-2 16,2 1 0-16,0-2 2 15,3 0-1-15,3-4 0 16,0 0-1-16,4 0 1 15,3 0-1-15,1 0 1 16,2 0-1-16,0 0 0 16,1 0 1-16,2 0 0 15,0 0-1-15,1 0 1 0,2 0 0 16,-1 0-1 0,2-3 1-16,1 3-1 0,4 0 0 15,-4 0 1 1,5 0 0-16,-4-3 0 0,1 3-1 15,1 0 3-15,-1 0-2 16,-1 0 0-16,0-3 1 16,-2 3-2-1,0 0 1-15,-3 0-1 0,1 5 2 16,-4-5-3-16,2 3 1 16,0-3 1-16,-3 7-1 15,-1-7 0-15,3 6 1 16,0-2-1-16,-3-4 0 15,2 3 1-15,-4 1 0 16,-1-4 1-16,4 0-2 0,-3 0 2 16,-1 0 0-16,0-6-1 15,0 2 0-15,-2 1 0 16,0-1 1-16,-1 1-1 16,-1-1 1-16,-3 1 0 15,1 3 0-15,-3-4 0 16,-3 4 0-16,5-5-1 15,-3 5 1-15,-1-3 0 16,-1 3-1-16,-2-4 1 16,-1 4-1-16,-4 0 1 0,1 0-1 15,-5-3 1-15,-11 3-1 16,14 0 0 0,-14 0 0-16,0 0-1 0,0 0 0 15,10 0 0 1,-10 0 1-16,0 0 0 0,0 0 0 15,0 0 0-15,0 0 1 16,0 0-1-16,0 0 1 16,0 0-1-16,0 0 0 15,0 0 0-15,0 0 0 16,0 0 1-16,0 0-1 16,0 0 0-16,0 0 0 15,0 0 0-15,0 0 0 16,0 0 0-16,0 0 0 0,0 0-1 15,0 0 2 1,0 0 0-16,0 0 0 0,0 0-1 16,0 0 1-1,0 0 0-15,0 0 0 0,0 0 0 16,0 0 0-16,0 0 2 16,0 0-2-16,-8 18 9 15,6-6-11-15,-2 4 10 16,-3 4-10-16,4 4 10 15,-4 3-10-15,2 3 9 16,-1 1-10-16,-2-2 2 16,4-1 1-16,-1-5 0 15,0-1 0-15,1-5 0 0,-2-2 0 16,3-4 1 0,3-11 1-16,-8 15 1 0,8-15-2 15,0 0-2-15,0 0 0 16,0 0 0-16,0 0 0 15,0 0 0-15,0 0 0 16,0 0-26-16,0 0-79 16,0 10-51-16,3 0-8 15,-3 1-4-15,0 9-5 16,-11 3 0-16</inkml:trace>
  <inkml:trace contextRef="#ctx0" brushRef="#br1" timeOffset="22792.46">24546 4603 289 0,'0'0'132'0,"-5"-18"-1"15,-3 6-35-15,8 12-6 16,-14-19-16-16,14 19 5 16,-20-20-14-16,20 20-3 0,-21-19-57 15,9 10-5-15,-1 1 0 16,2 0 0-1,1 2 0-15,-1-2 0 0,-1 3 0 16,-3-1 0 0,2 2 0-16,-3 0 0 0,1 4 0 15,-2 0 0 1,1 0 0-16,-2 3 0 0,3 1 0 16,-1 2 0-1,2-2 0-15,-4 3 0 0,4 0 0 16,-2 2 0-16,1-3 0 15,-2 4 0-15,2 0 0 0,-1 1 0 16,1 2 0 0,0 1 0-16,0 3 0 0,1 1 0 15,-3 1 0 1,2 2 0-16,-2 0 0 0,0 0 0 16,0 0 0-16,1 3 0 15,0-1 0-15,0 1 0 16,1 0 0-16,0 1-2 15,2 0 1-15,-2 1 1 16,4 1-1-16,-1-2 1 16,3-1-1-16,0-2 1 15,2 3-1-15,-2-1 7 16,3 0-6-16,0 1 0 16,0-2 0-16,2 0 0 15,-2 0 0-15,3-1 0 0,0-1 0 16,3-1 0-16,0-1 0 15,0-1 0 1,0-1 0-16,3 1 0 0,1 0 0 16,3-2 0-16,0 1 0 15,1 0 0-15,2-2 0 16,0 2 0-16,1-3 0 16,1 1 0-16,0-1 0 15,-1-2 0-15,2-1 0 16,1-1 0-16,-2-3 0 0,3-1 0 15,0-3 0-15,-2 0 0 16,4-3 0 0,1 0 0-16,0-3 0 15,3 0 0-15,3-2 0 16,-1-1 0-16,3 0 0 0,1-1 0 16,0-3 0-16,0 1 0 15,0-1 0-15,2-1 0 16,-1-2 0-16,0 1 0 15,1-2 0-15,-2 1 0 16,0-1 0-16,-4 1 0 16,2-1 0-16,-4 3 0 15,-1-2 0-15,-3 1 0 16,0-2 0-16,-3 0 0 16,3 1 0-16,-2-3 0 0,-2-1 0 15,1-4 0-15,0-1 0 16,-2-3 0-16,-1-2 0 15,1-3 0 1,-3-2 0-16,1-5 0 0,-3-2 0 16,-2 2 0-16,-1-3 0 15,-4 1 0-15,0-2 0 16,0 1 0-16,-9 2 0 16,-3 1 0-16,-3 3 0 15,-4 2 0-15,-3 1 0 16,-1 2 0-16,-4 4 0 15,-1 3 0-15,-2 1 0 16,1 4 0-16,1 5 0 16,-1 3 0-16,-1 9-27 15,-3 9-96-15,-2 5-39 0,-3 11-24 16,-11 4 4-16,-8 10-9 16,-12 1 39-16</inkml:trace>
  <inkml:trace contextRef="#ctx0" brushRef="#br1" timeOffset="24191.27">19171 6185 281 0,'-4'-11'160'0,"-1"0"-16"0,-4-2-12 16,1 2-15-16,-3-3-20 15,11 14-19 1,-23-22-64-16,10 12-14 16,0 1 0-16,0 0 0 0,-3 2 0 15,2 0 0-15,-5 3 0 16,2 0 0 0,0 4 0-16,-4 0 0 0,1 4 0 15,-2 3 0-15,0 4 0 16,-4 5 0-16,0 2 0 15,1 2 0-15,-3 4-4 16,1 2 4-16,0 1-3 16,0 0 3-16,1 1-1 15,1 1 3-15,3 1-2 16,0-2 3-16,3 1 0 16,1 0-3-16,-1 1 0 0,3 2 0 15,0-3 0-15,4 3 0 16,1-1 0-1,0 1 0-15,3 1 0 0,3 1 0 16,-1 2-2-16,6-2 2 16,0-1-2-16,0 0 2 15,7 1-2-15,-2-1 3 16,3 0-3-16,2-2 6 16,2-1-1-16,0-3-3 15,4 0 0-15,18 23 0 16,-18-27 0-1,1-4 0-15,0-3 0 16,0 0 0-16,2-2-2 16,-3-2-3-16,2-4 1 15,1 2-1-15,1-4 1 0,2-2 1 16,-2-4 2-16,3 3-1 16,-1-3 1-16,1-4 0 15,0-1 0-15,-1-3 2 16,1-2-1-16,1-1 0 15,-2-2 0-15,4-2 1 16,0-1 2-16,2-1-8 16,-2-2 7-16,2-3-6 15,-3 0 3-15,3 1-4 16,-3-3 5-16,0 0-5 0,-1-1 1 16,-3-1 5-1,1 1-4-15,-2 0 4 16,-1-2-2-16,-2 1 3 15,-2-1-2-15,-1 0 3 16,-1 0-2-16,-3 0 2 16,-2 0-1-16,-2-2 1 0,1 0-2 15,-4-1 3-15,2-1 1 16,-5-2-5-16,0-4 5 16,0 0-4-16,-7 2 5 15,1-2-2-15,-3 3 4 16,-3 1-8-16,-2 2 0 15,-3 2 0-15,-2 4 0 16,-4 2 0-16,-4 1 0 16,-4 4 0-16,0 1 0 0,-2 5 0 15,0 2 0 1,-2 5 0-16,-1 5 0 16,4 5-103-16,4 8-68 15,-3-3-15-15,5 6-4 0,2-7-2 16,9 5 11-1</inkml:trace>
  <inkml:trace contextRef="#ctx0" brushRef="#br1" timeOffset="44886.06">21261 9253 539 0,'0'0'163'0,"0"0"-32"15,0 0-32-15,-5 10-36 16,-1 8-67-16,3 7-1 16,-3 7-1-16,0 6 2 15,-5 12 6-15,0 5-5 0,-4 2 3 16,0-2-3-16,-1-1 3 16,2-5-2-16,2-8 3 15,2-7 0-15,2-11-2 16,6-7 2-1,2-16 5-15,0 0 0 16,0 0 2-16,9-27-1 0,-4-1 1 16,3-9-1-16,-4-9-3 15,4-8 1-15,-1-4-7 16,2-2 4-16,-2-1-4 16,2 5 4-16,2 5-6 15,-1 10 1-15,0 9 2 16,1 6-3-16,-1 9-1 15,1 8-2-15,0 9 0 16,0 6 1-16,6 9 1 0,-3 8 2 16,6 7 0-16,-2 5 3 15,5 7-2-15,1 0 4 16,-1 3-1 0,4-3-2-16,-1-4 1 15,2-6-2-15,-4-8 3 16,-1-5-1-16,-3-8 8 0,0-4-3 15,-7-11 2-15,2-10 4 16,-6-9-6-16,-3-9 2 16,-4-11-1-16,-2-8-6 15,7-10 0-15,-7-1 0 16,3-1 0-16,-3 5 0 16,5 7 0-16,-5 9 0 15,4 10 0-15,-4 11 0 16,0 21-4-16,11-10-27 0,0 20-108 15,6 12-30-15,-5 3-9 16,7 10-12-16,-3-2 0 31</inkml:trace>
  <inkml:trace contextRef="#ctx0" brushRef="#br1" timeOffset="45315.51">22374 9349 537 0,'-5'-18'192'16,"-5"11"-44"0,-5 4-52-16,-6 3-53 0,-1 4-46 15,-1 9-3-15,-6 5-1 16,2 6-3-16,-4 4-1 15,1 7 6-15,0 1 0 16,5-2 5-16,4-1-1 16,9-3 1-16,5-5-2 15,7-5 5-15,9-6-3 16,9-9 2-16,10-5 0 0,5-8 1 16,9-8 1-1,6-6-3-15,-2-5 4 16,1-5-6-16,-7-6 4 15,-3-3-3-15,-12 0 4 0,-8 0-4 16,-12 5 1-16,-10 4-1 16,-11 5-2-16,-6 6 3 15,-3 7-1-15,-3 9 1 16,-3 5-4-16,5 8-79 16,1 5-71-16,6-4-24 15,13 6-6-15,6-15-2 16,11 13-3-16</inkml:trace>
  <inkml:trace contextRef="#ctx0" brushRef="#br1" timeOffset="45681.97">22959 9069 649 0,'0'0'191'0,"6"-13"-8"16,-6 13-183-16,-10 2 0 15,10-2-8-15,-11 25 3 16,4-2-3-16,-3 6 3 16,5 10 0-16,-5 5 1 15,2 7 0-15,0 3 3 16,-1 2 1-16,4-2-3 15,-1-4 4-15,2-4-2 0,-1-7 4 16,2-5-2-16,3-7 5 16,-3-3-5-16,3-8 0 15,0-5 1-15,0-11 0 16,0 0-41-16,0 0-83 16,13-7-40-1,-13-17-10-15,0-3-3 0,-7-12 0 16,4-1 24-16</inkml:trace>
  <inkml:trace contextRef="#ctx0" brushRef="#br1" timeOffset="48349.75">16983 11276 8 0,'0'0'47'0,"0"14"-16"0,0-14 11 16,14 6 19-1,1-6 30-15,7 0 26 0,8 0-1 16,3-3-2-16,8-3-2 15,3-5-19 1,3 0-12-16,1-6-20 0,-1-1-27 16,-5 0-34-16,-4 0-1 15,-8 0 1-15,-7-3-3 16,-9 1 1-16,-6-2-1 16,-8-1 0-16,-11 1 0 15,-7-3 1-15,-3-1-1 16,-4-1 3-16,-5 2-1 0,-1 2 2 15,-1 2 2 1,1 3-2-16,7 2 2 0,-1 5-2 16,7 3 1-1,1 8-2-15,6 0-1 0,11 0 0 16,-11 22-3-16,11-1 2 16,0 11-3-16,0 10 3 15,9 11-1-15,1 9 0 16,1 7 4-1,3 7-2-15,3 2 0 0,2 0 0 16,-4-3 0 0,3-5 0-16,-4-6 0 0,-4-6 2 15,0-6 0-15,-5-7 0 16,-5-5 2-16,0-3 1 16,-5-6 1-16,-4-4 1 15,4-5 1-15,-2-6-1 16,7-16-78-16,-14 12-72 0,14-12-21 15,-17-10-5-15,10-1-13 16,-8-10-3-16</inkml:trace>
  <inkml:trace contextRef="#ctx0" brushRef="#br1" timeOffset="48530.3">17085 11680 553 0,'0'-20'178'0,"4"-2"-40"15,8-1-41-15,11 4-40 16,8 0-57-16,8-2 0 0,3 5 0 16,0-3-72-1,11 3-44-15,-3 1-22 16,0 1-7-16,-1 3-3 16,-7 0 0-16,-2 4-1 0</inkml:trace>
  <inkml:trace contextRef="#ctx0" brushRef="#br1" timeOffset="48808.55">17661 11421 414 0,'-3'12'142'0,"-12"6"-16"16,-2 6-13-16,-8 5-28 15,1 7-25-15,-2 2-15 16,1 2-44-16,3-1-1 16,6-4-1-16,3-6 2 15,9-7 2-15,7-7 1 16,12-9 0-16,8-10 1 15,7-8-1-15,3-6 1 16,1-3-1-16,1-9 0 16,-1-2-3-16,-8-1 0 15,-7-1 1-15,-8 1-4 0,-9 1-90 16,-2 5-49-16,0 4-25 16,-4 0-4-16,4 7-3 15,0 0 0-15</inkml:trace>
  <inkml:trace contextRef="#ctx0" brushRef="#br1" timeOffset="49109.05">17830 11446 111 0,'11'25'66'0,"-7"0"13"0,4 2 43 15,-2 3-10-15,-3-2-10 16,-3 1-2-16,0-9-1 15,0-2-12-15,-3-5-15 16,3-13-17-16,-11 10-54 16,11-10 0-16,-14-14 0 15,9-4 0-15,0-4 3 16,2-7 3-16,3-6-4 16,8-4-3-1,6-1 0-15,6 1 0 0,11 2-88 16,8 7-71-16,-4 1-12 15,8 9-6-15,0 3 0 16,3 9-7-16</inkml:trace>
  <inkml:trace contextRef="#ctx0" brushRef="#br1" timeOffset="49685.62">18743 11319 398 0,'0'-14'146'0,"0"3"-14"15,3 0-9-15,-3 0-17 16,0 11-28-16,0-12-45 0,0 12-37 16,0 0-1-1,0 0-2-15,-11 11 1 0,5 3 0 16,-1 4-2-16,-1 5 2 16,0 3 4-16,0 6 1 15,0 2 0-15,0 2 0 16,4-3 4-1,4 0-3-15,0-4 3 0,4-2-2 16,6-6 2-16,4-4 1 16,5-5 0-16,7-6 2 15,0-6-1-15,4 0 0 16,-1-10-1 0,-1-2-52-16,2-4-84 0,-2 0-32 15,-9-9-4-15,0 1-6 16,-5-5-1-16</inkml:trace>
  <inkml:trace contextRef="#ctx0" brushRef="#br1" timeOffset="49999.27">18933 11128 416 0,'-23'-18'169'0,"12"13"-28"15,-2 5-30-15,1-4-25 16,12 4-25-16,-17 4-61 16,17-4 0-16,-11 0 0 15,11 0 2-15,0 0 0 0,0 0 0 16,13 0 1-16,-13 0 0 16,14-4 0-16,-14 4 0 15,16-4 0-15,-16 4-2 16,0 0-38-16,11 0-73 15,-11 0-34-15,7 16-24 16,-7-16-9-16,13 27-9 16,-7-10 2-16</inkml:trace>
  <inkml:trace contextRef="#ctx0" brushRef="#br1" timeOffset="52067.66">20261 11142 50 0,'-6'-19'37'16,"6"19"-16"-16,0-10-10 15,0 10-5-15,0 0-5 16,0 0-3-16,0 0-11 16,0 0-7-16,0 0-13 0,0 0-10 15,0 0 28-15,0 0 15 16</inkml:trace>
  <inkml:trace contextRef="#ctx0" brushRef="#br1" timeOffset="54192.09">19710 11297 246 0,'0'0'160'0,"-8"-13"-27"0,8 13-9 16,-14-9-11-16,14 9-12 15,-19-8-34-15,19 8-26 16,-16-6-27-16,16 6-11 15,-15 0-3-15,15 0-1 16,-18 7-2-16,8 0 1 31,-1 3-1-31,-2 3 2 0,0 4-2 0,1 1 2 16,1 1-1-16,2 3 0 16,1 1 2-1,4-2 0-15,4 1-2 0,3-1-1 16,5-3 3-16,2-1-3 15,3-3 5-15,2-2-3 16,4-5 3-16,1 0-4 16,2-4 5-16,2-3 0 15,-3 0 0-15,1-9 4 16,2 0-7-16,-2-4 5 0,-4-2-5 16,0-3 4-16,-1-2-3 15,-6-4 1-15,-4-3-2 16,-3 1-2-16,-8-2 4 15,-3 0-2-15,-4 1 1 16,-6 2-1-16,-2 5 3 16,0 5 0-16,-4 6 1 15,1 9-2 1,-1 4-1-16,1 5-53 0,2 7-87 16,6 7-29-16,-6-3-3 15,9 4-6-15,-5-5 2 0</inkml:trace>
  <inkml:trace contextRef="#ctx0" brushRef="#br1" timeOffset="55021.17">19172 11448 78 0,'18'0'37'15,"-2"-8"5"-15,4 4 11 0,-1-1 15 16,4 2 0-1,-1-2 10-15,1 0 3 16,0 1 9-16,-3-1 3 0,-2 5-10 16,-4-4-20-16,0 4-12 15,-14 0-11-15,0 0-11 16,0 0-11-16,-14 3-10 16,-4-3-8-16,-8 6 0 15,-4-3-1-15,-6 1 0 16,-4-1 1-16,-2 2 0 15,-4-2 0-15,3 1 1 16,2 1 0-16,6-2 0 0,4 1 1 16,8-4-1-1,5 3 3-15,8-3-1 16,10 0 1-16,0 0-59 16,6-16-34-16,3 6-19 15,6 1-1-15,-3-3-6 16,5-1 1-16,-3-2-4 0,1 1 9 15,-3 0 69 1,-3-1 56-16,-3 0 45 16,-6 1 48-16,2 4 5 15,-2 10-3-15,-7-11 3 0,-3 11-7 16,10 0-13-16,-25 20-22 16,12 0-26-16,-4 4-47 15,2 2 1-15,0 4-2 16,3 2 0-16,1-3 2 0,7 0 0 15,4-3 2 1,11-5-3-16,8-1-61 16,6-4-76-16,14-12-28 15,12-1 0-15,7-11-15 0,16-4-4 16</inkml:trace>
  <inkml:trace contextRef="#ctx0" brushRef="#br1" timeOffset="55448.48">20575 11019 384 0,'-4'-11'180'15,"-2"0"-15"-15,6 11-46 16,0 0-32-16,0 0-32 16,-8 10-56-16,3 9-3 15,2 8 2-15,-5 7 0 0,0 5 3 16,-2 7-3-1,-3 2 3-15,1 1-1 16,1-2 2-16,2-2-2 16,6-5 0-16,3-6 4 15,6-5-2-15,8-7 4 16,6-8-8-16,5-4-67 16,6-7-46-16,1-10-27 0,9 1-23 15,-8-11-4-15,4-1-5 16,-6-8 15-16</inkml:trace>
  <inkml:trace contextRef="#ctx0" brushRef="#br1" timeOffset="55672.49">20828 11260 509 0,'-16'-3'158'16,"3"14"-23"-16,-3 6-26 0,3 2-42 16,-1 4-72-16,5 1 3 15,0-1 2 1,9-4 1-16,0-5 1 0,12-6-2 15,5-8 1 1,5 0 2-16,5-10 1 0,4-3 0 16,-1 0-1-16,-3-4 0 15,-5 2-3-15,-6 1-24 16,-8 2-89-16,-15 1-37 16,-3 5-20-16,-14-3-13 15,-6 6-6-15,-13-5 26 0</inkml:trace>
  <inkml:trace contextRef="#ctx0" brushRef="#br1" timeOffset="55845.68">20268 11245 616 0,'-8'-10'169'0,"8"-5"-32"16,14-1-56-16,17-1-73 15,12 1-9-15,9 0-101 16,11-1-61-16,11 4-8 15,1-2-15-15,8 8-2 16,-5-8-5 0</inkml:trace>
  <inkml:trace contextRef="#ctx0" brushRef="#br1" timeOffset="57673.33">22630 8111 191 0,'0'0'79'15,"0"0"-15"-15,0-11-14 0,0 11-17 16,0 0-15 0,19 5-13-16,-4 1-9 0,4 2-6 15,5 3 0-15,4 4 0 16,2 3 3-16,1 5 4 16,-4 3 8-16,-2 2 36 15,-7 6 32-15,-8 1-1 16,-6 5 3-1,-11 1-2-15,-4 2 2 0,-9-5-3 16,2-1-4-16,-6-5-37 16,3-3-27-16,2-8-2 15,5-6-18-15,3-8-97 16,11-7-40-16,-11-8-13 16,15-6-4-16,1-14-4 15,11-1-12-15</inkml:trace>
  <inkml:trace contextRef="#ctx0" brushRef="#br1" timeOffset="58082.48">23248 8124 14 0,'10'21'31'0,"-10"-1"14"16,2 1 14 0,-2-5 28-16,-6-3 34 0,1-2 3 0,5-11-10 15,-11 6 0 1,11-6-6-16,-6-17-23 16,6-1-21-16,3-2-26 0,5-6-36 15,3-3-2-15,5 0 2 16,5 1-2-16,2 6 1 15,0 7-3-15,1 8 1 16,0 7 0-16,-1 14-2 16,-3 6 2-16,-3 5-3 15,-3 5 4-15,1 4-1 16,-4 0 4-16,0 1-46 16,0-2-80-16,-5-4-41 15,4 2-1-15,-5-10-21 16,5 5 0-16,-10-8 54 15</inkml:trace>
  <inkml:trace contextRef="#ctx0" brushRef="#br1" timeOffset="58953.21">21974 11240 398 0,'-3'-12'144'0,"-1"-2"-8"16,-2 0-16-16,6 2-18 15,-5 0-30-15,5 12-35 16,0-15-38-16,0 15-1 16,0 0-3-16,5 15 0 15,3 1-1-15,-1 4 2 16,1 5-3-16,1 3 5 16,2 0-1-16,-2 0 2 15,-2-3 0-15,-4-4 2 16,-3-3 0-16,0-4 0 0,0-14 1 15,0 16-1-15,0-16 1 16,0 0 1-16,-14-11 1 16,9-4-1-1,3-7 0-15,2-8 0 0,0-4 3 16,0-4-4-16,7-4 2 16,-1 1-3-16,7 2 2 15,3 3-4-15,-1 7 1 16,2 5-2-16,0 8-1 0,0 7-2 15,0 9 1 1,-1 4-1 0,3 10 0-16,-1 6 1 0,-2 7-1 0,2 3 4 15,-4 4-1 1,2 2 4-16,-5-1-1 16,-4-2 3-16,-2-2-4 0,-2-3-113 15,4-8-48-15,2-2-7 16,-9-18 0-16,23 12-7 15,-9-18 1-15</inkml:trace>
  <inkml:trace contextRef="#ctx0" brushRef="#br1" timeOffset="59210.21">22499 11273 430 0,'10'-4'185'0,"1"4"-24"0,2 0-56 0,5 0-33 16,4 0-35-16,3 0-33 16,3 0-3-1,-2 0-1-15,2-4 2 0,-4 4-1 16,-4-3 3-16,-2 3-1 16,-3-4-6-16,2 0-108 15,-4 4-56-15,-1-8-4 16,2 4-5-16,0-8 0 15,2 3-4-15</inkml:trace>
  <inkml:trace contextRef="#ctx0" brushRef="#br1" timeOffset="59882.16">22968 11073 152 0,'0'0'89'16,"13"22"-10"-16,-7-4 6 16,-2 1-1-16,3 6 1 15,-2-1-3-15,1 3 0 16,-6-5-1-16,7-1-3 16,-7-7-29-16,0 0-39 15,0-14-7-15,0 15 4 16,0-15-1-16,0 0 1 0,5-17 0 15,-5-1-1 1,7-8 0-16,-2-3-2 0,5-5 0 31,1-4-5-31,2 1 1 0,5 2-1 0,1 4 1 16,-1 8-3-16,2 8 0 16,-2 7-1-16,2 8 0 15,-2 10-1-15,-3 7 0 16,0 4 0-16,-2 6 0 15,0 4 2-15,-4 2 1 16,-2-2 1-16,-1-3 0 16,-3-4 3-16,1-3-2 15,-4-5 3-15,0-16 2 16,4 11 0-16,-4-11-1 16,7-18 1-16,-1-2 0 15,3-5 0-15,5-7 0 0,3-3-4 16,3-2 0-16,1 2-2 15,1 3 1-15,2 9-2 16,-2 7-2-16,-1 10-1 16,0 10 0-16,-4 8 1 15,-1 8-1-15,0 2 2 16,-2 6-1-16,-1 0 3 16,0-1-1-16,-2-2 3 15,-2-2-1-15,-1-6 3 16,-2-2 1-1,-1-2 0-15,-5-13-1 0,5 13 1 0,-5-13-38 16,0 0-69 0,0 0-59-16,5 11-7 0,-5-11-3 15,0 0-4 1,4-17 5-16</inkml:trace>
  <inkml:trace contextRef="#ctx0" brushRef="#br1" timeOffset="70502.75">18785 12450 92 0,'0'0'117'0,"0"0"-29"0,0 0-3 0,0 0 3 16,-8-11-2-16,8 11-12 15,0 0-17-15,0 0-23 16,0 0-7-16,12 12 1 15,2-6 5-15,-3-6 2 16,7 6-3 0,1-6 1-16,8-5-1 0,-3-5-1 15,6 2-3-15,-3-4-5 16,3-3-23-16,-5-1 0 0,0 1 0 16,-6-1 0-16,-3 3 0 15,-8 0 0-15,-4-1 0 16,-4 1 0-16,-7-2 0 15,-4-1 0-15,-3 1 0 16,-3-3 0-16,-1 1 0 16,-4-1 0-16,2 1 0 15,-2-2 0-15,0 1 0 16,3 1 0-16,0 1 0 16,2 3 0-16,1 1 0 15,1 1 0-15,3 3 0 16,12 8 0-16,-17-10 0 15,17 10 0-15,0 0 0 16,-11 5 0-16,11-5 0 16,0 13 0-16,0-2 0 0,0 1 0 15,0 2 0-15,4 4 0 16,2 4 0-16,-2 3 0 16,6 6 0-16,-3 4 0 15,2 7 0-15,1 7 0 16,1 2 0-16,-2 3 0 15,0 0 0-15,-1-2 0 16,0-4 0 0,-3-3 0-16,0-5-3 0,0-8-2 15,-5-4 2-15,0-6-2 16,4-2 2-16,-4-5 5 16,0-4-1-16,0-11 1 0,-4 10-1 15,4-10-1-15,0 0 0 16,0 0 0-16,0 0 0 15,0 0 0-15,0 0 0 16,0 0-58 0,0 0-99-16,0 0-21 0,0 0-16 15,0 0-6 1,0-13 0-16</inkml:trace>
  <inkml:trace contextRef="#ctx0" brushRef="#br1" timeOffset="70862.81">18733 12706 594 0,'-12'-5'211'0,"0"0"-29"0,1-1-146 16,11 6-36-16,0 0 0 16,0 0 0-16,0 0 0 15,0 0 0-15,16 0 0 16,1 0 0-16,7 0 0 16,4-4 0-16,7 1 0 15,9-4-30-15,1 0-103 16,7 3-47-16,-6-10-13 15,5 5-11-15,-12-7 4 16</inkml:trace>
  <inkml:trace contextRef="#ctx0" brushRef="#br1" timeOffset="71180.16">19217 12568 599 0,'-18'0'201'16,"18"0"-44"-16,-18 10-91 15,7-2-66-15,1 4 0 16,4 4 0-16,0 0 0 0,1 3 0 31,5-1 0-31,0 0 0 0,8-2 0 0,3-3 0 16,6-4 0-16,2-4 0 16,4-5 0-1,0 0 0-15,-1-6 0 0,-1-2 0 16,-1-3 0-1,-7-5 0-15,-4 0 0 16,-9-2 0-16,0-2 0 0,-11 1 0 16,-5 1 0-16,0 1 0 15,-6 4 0-15,1 5 0 16,-1 3 0-16,5 9-30 16,2 1-116-16,3 2-31 15,12 3-10-15,0-10-15 16,8 14-4-16</inkml:trace>
  <inkml:trace contextRef="#ctx0" brushRef="#br1" timeOffset="71556.25">19433 12568 274 0,'0'0'104'16,"7"18"-2"-16,-4-4-1 15,1 0-14-15,2 5-11 16,-2-2-16-16,5 5-7 16,-9-3-15-16,2 1-8 15,-2-1-10-15,5-1-5 16,-5-3-3-16,0-3-1 0,-7-1-2 16,7-11-2-16,-11 8 0 15,11-8 2-15,-15-8-1 16,9-5-8-1,-2-4 0-15,8-6 0 0,0-4 0 16,0-5 0-16,11-5 0 16,4 2 0-1,0 1 0-15,6 1 0 0,1 5 0 16,0 1 0-16,3 9-153 16,4 9-32-16,-5 0-20 15,4 9-4-15,-5 0 1 0</inkml:trace>
  <inkml:trace contextRef="#ctx0" brushRef="#br1" timeOffset="72080.58">20346 12523 488 0,'0'0'202'0,"-22"-18"-7"0,14 8-69 16,8 10-114-16,-8-10-12 15,8 10 0 1,0 0 0-16,0 0 0 16,0 0 0-16,0 0 0 0,0 16 0 15,0-2 0-15,7 6 0 16,-3 4 0-16,4 3 0 16,2 4 0-16,-1 2 0 15,-4 1 0 1,2 0 0-16,-4-1 0 0,-3-2-2 15,0-4-1-15,-4 0 4 16,-5-4 0-16,-2-3 2 16,-5-4-3-16,1-4 0 15,-4-4 0-15,0-2 0 16,1-6 0-16,-2-5 0 16,1-6 0-16,-1-7 0 15,5-10 0-15,5-5-94 0,1-4-69 16,0-10-7-16,9 1-7 15,-3-9-19-15,10 5-2 16</inkml:trace>
  <inkml:trace contextRef="#ctx0" brushRef="#br1" timeOffset="72271.25">20191 12272 566 0,'0'-23'199'0,"0"23"-20"16,8-15-100-1,-8 15-79-15,5-11 0 0,-5 11 0 16,17 0 0-16,-2 3-101 16,2 5-58-16,3 2-23 15,2 8-3 1,-1 1-17-16,9 7 8 0</inkml:trace>
  <inkml:trace contextRef="#ctx0" brushRef="#br1" timeOffset="72617.13">20550 12642 444 0,'-23'-8'202'16,"6"4"-19"-16,4 4-66 15,3-7-40-15,10 7-77 16,0 0 0-16,0 0 0 16,22-11 0-16,8 7 0 15,13-2 0-15,8 0 0 16,8-1 0-16,11 0 0 16,6-2 0-16,5 3 0 15,-6-1 0-15,-6 2 0 16,-9 0 0-16,-10 1 0 0,-10 4 0 15,-14-5-50-15,-14 5-117 16,-12 0-30-16,0 0-4 16,-12 5-5-16,-19-10 4 15</inkml:trace>
  <inkml:trace contextRef="#ctx0" brushRef="#br1" timeOffset="72978.39">20737 12441 363 0,'3'-12'177'16,"-3"12"-39"0,0 0-13-16,-22 0-16 0,10 4-14 15,-12 3-79-15,0 5-16 16,0 1 0-16,-6 2 0 15,3 2 0 1,-1 2 0-16,0 1 0 0,4-1 0 16,4 1 0-16,6-2 0 15,3 0 0-15,5-1 0 16,6-1 0-16,11 0 0 16,7-1 0-16,11-1 0 15,6 0 0-15,12-6-5 16,9 5-151-16,7 2-29 0,-6-15-22 15,9 8 4 1,-6-14 5-16</inkml:trace>
  <inkml:trace contextRef="#ctx0" brushRef="#br1" timeOffset="73428.95">21643 12374 660 0,'-13'-13'204'0,"-5"3"-45"16,2 6-159-16,-10 0 0 0,1 4 0 16,-6 8 0-16,-1 4 0 15,-2 6 0-15,1 2 0 16,2 7 0-16,2 0 0 15,6 3 0-15,5-2 0 16,6 0 0-16,12-2 0 16,0-3 0-16,13-5 0 15,9-5 0-15,8-6 0 16,8-7 0-16,1-3 0 16,6-6 0-16,-2-4 0 15,-5-5 0 1,-1-3 0-16,-11-3 0 0,-8-2 0 15,-7 0 0-15,-11 2 0 16,-9 3 0-16,-3 1 0 16,-7 5 0-16,0 4 0 15,-2 4 0-15,3 7 0 0,0 5-64 16,4 6-110 0,0-2-10-16,12 7-19 0,2-16-2 15,5 23 12 1</inkml:trace>
  <inkml:trace contextRef="#ctx0" brushRef="#br1" timeOffset="73866.84">22351 12200 487 0,'0'-21'204'0,"6"7"-24"0,-6 14-76 15,-3-21-56-15,3 21-48 16,0 0 0-16,0 0 0 16,-12 3 0-16,7 11 0 15,-1 7 0-15,-2 5 0 16,2 7 0-16,-2 5 0 15,0 5 0-15,-1 1 0 16,9 0 0-16,-2-2 0 16,6-4 0-16,7-5 0 15,6-5 0-15,10-8 0 16,0-5 0-16,8-5 0 16,1-8 0-16,-1-2 0 0,6-8 0 15,-1-6 0 1,-2-3 0-16,-1-6-35 0,-2-1-118 15,-1 1-25-15,-5-3-4 16,-3 3-8-16,-11-3-12 16</inkml:trace>
  <inkml:trace contextRef="#ctx0" brushRef="#br1" timeOffset="74293.84">22788 12371 448 0,'0'0'188'15,"0"0"-55"-15,0 0-17 16,-21 5-15-16,6 9-64 16,-8 2-37-16,4 1 0 15,0 3 0-15,2-1 0 0,5 1 0 16,5-4 0-16,7-1 0 16,14-6 0-16,6-5 0 15,6-4 0 1,6-11 0-16,3 0 0 15,0-5 0-15,-3-1 0 16,-7-2 0-16,-4-2 0 16,-12 1 0-16,-9 0 0 0,-12 4 0 15,-11 3-76-15,-8 0-99 16,-7 7-24-16,-10-1-4 16,-3 7-4-16,-14 0 44 15</inkml:trace>
  <inkml:trace contextRef="#ctx0" brushRef="#br1" timeOffset="74472.33">21970 12391 710 0,'19'-28'199'16,"13"4"-85"-16,12 3-114 16,7 1 0-16,6 2 0 15,8 3-46-15,5 4-112 16,-4-1-22-16,5 6-3 15,-10-2-19-15,6 8 2 16</inkml:trace>
  <inkml:trace contextRef="#ctx0" brushRef="#br1" timeOffset="75123.92">23387 12221 542 0,'0'-14'198'0,"0"14"-39"15,0 0-70-15,0 0-54 16,0 0-35-16,0 0 0 16,-5 15 0-16,8 0 0 15,1 3 0-15,0 2 0 16,0 3 0-16,1-3 0 0,-1 0 0 15,-4-5 0-15,4-2 0 16,-4-13 0 0,0 12 0-16,0-12 0 0,5-13 0 15,-2-2 0 1,4-6 0-16,2-3 0 0,6-5 0 16,0 0 0-1,6 0 0-15,1 3 0 0,1 5 0 16,2 8 0-1,1 5 0-15,-2 8 0 0,0 7 0 16,-5 7 0-16,1 8 0 16,-4 6 0-16,0 2 0 15,-3 0 0-15,-1-1 0 0,-4-4 0 16,0-5 0-16,-4-7 0 16,-4-13 0-16,11-7 0 15,-5-11 0-15,0-2 0 16,2-6 0-16,2-4 0 15,0 0 0 1,1 2 0-16,-1 5 0 0,-1 5 0 16,0 7 0-16,2 11 0 15,-11 0 0-15,17 19 0 16,-5 1 0-16,3 5 0 16,4 2 0-16,2 0 0 15,1-1 0-15,1-2 0 16,-4-6-78-16,2-6-100 0,4-1-16 15,-10-15-7 1,7 0-1-16,-7-17 32 0</inkml:trace>
  <inkml:trace contextRef="#ctx0" brushRef="#br1" timeOffset="100267.17">20337 13332 25 0,'0'0'50'16,"0"0"-36"0,-10 12 1-16,10-12 4 0,-2 16 12 15,2-5 25 1,0 1 5-16,-6 1 7 0,6 2-8 15,-3 1 6-15,0 1-17 16,3 1-5-16,0 0-8 16,0 0-18-16,0-1-1 15,3-3 7-15,2 0 9 16,1-3 6-16,4 0 0 16,-10-11 0-16,20 14-2 15,-8-14-4-15,1 5-6 16,4-5-8-16,0-5-6 15,1-3-6-15,2-1-1 0,1-3-1 16,1-2-2-16,-1-1 1 16,0-1-1-16,-3-2-1 15,-4-2-2-15,-2-2 1 16,-3 0 6-16,-1-1-6 16,-4-2 6-16,-4 0-7 15,7 0 6-15,-7 0-4 16,0 1 6-16,0 5-6 15,-7 0 0-15,7 0 2 16,-5 3-1-16,-1 1 2 16,2-1-2-16,-3 2 0 15,2 0-2-15,-1 3 0 16,2 0-2-16,4 11 1 16,-8-18-1-16,8 18 0 0,-7-11 0 15,7 11-2-15,0 0 0 16,0 0 1-1,0 0 1-15,-11-4-1 0,11 4 1 16,0 0-1-16,0 0 1 16,0 0 1-16,0 0 1 15,0 0 1-15,0 0-2 16,0 0-1-16,0 0-1 16,0 0 0-16,0 0 0 15,0 0-1-15,-5 11-1 16,5-11 2-16,0 0 0 15,-5 16 1-15,5-6 0 0,0 0-1 16,-3 4 2-16,3 3 0 16,-3 3 0-16,3 2-2 15,0 6 2 1,0 4-1-16,3 4-6 0,0 4 7 16,4 4-8-1,-1 2 6-15,2 3-6 0,0 2 5 16,1 3-6-1,-3-3 5-15,1 0 3 16,-2-2-3-16,0-2 3 0,2-1 1 16,-3-6 5-16,0 1-5 15,1-4-2-15,-5-3 3 16,2-1-2-16,-2-4 3 16,0-1-2-16,-4-3 0 15,-3-2-5-15,4-5 6 16,-3-2 2-16,3-4-3 0,-2-2 3 15,5-10 0-15,-9 14-1 16,9-14 0-16,-16 7 0 16,16-7 1-16,-20 0 0 15,8 0 0-15,0 0 0 16,-4-7 1 0,0 0 0-16,0-6 1 0,1-3-1 15,1-5 1-15,2-4-4 16,1-5 1-16,6-2 2 15,2-1-4-15,3 0 2 0,0 4-2 16,5 0 1 0,4 5-2-16,1 5 3 15,2 3-3-15,2 2-1 0,2 3 1 16,0 0 1-16,1 2 1 16,3 1 1-16,-4 3 0 15,1-1 0-15,-1 2 1 16,-2 4 0-16,-14 0-1 15,16-4-2-15,-16 4-1 16,0 0-16-16,15-4-133 16,-15 4-25-16,0-10-14 15,0 10-7-15,-19-23-1 16</inkml:trace>
  <inkml:trace contextRef="#ctx0" brushRef="#br1" timeOffset="100562.63">20126 13239 574 0,'-13'-17'190'15,"13"17"-55"-15,-15-15-44 16,15 15-76-16,-9-15-12 0,9 15-1 16,4-13-1-1,-4 13 1-15,11-12 0 16,-11 12-9-16,19-5-103 16,-8 5-47-16,1 5-25 0,-12-5-4 15,21 13-5 1,-21-13 9-16</inkml:trace>
  <inkml:trace contextRef="#ctx0" brushRef="#br1" timeOffset="102629.59">21316 13247 342 0,'-5'-14'138'16,"5"14"-14"-16,-6-11-8 15,6 11-17-15,0 0-15 16,-6-15-22-16,6 15-25 16,0 0-36-16,0 0-2 15,0 0-1-15,0 0-1 0,-10 0-1 16,10 0-1 0,-6 22 0-16,6-5 2 15,0 3-1-15,0 5 2 16,7 6 1-16,-4 6-7 15,2 0 7-15,-1 4-6 16,-2 0 5-16,4 0-5 0,-2 0 5 16,-4-1-4-16,0-4 4 15,0-3 2-15,0-2-1 16,0-5 1-16,0-4 0 16,0-5 2-16,0-2-1 15,-5-5 0-15,5-10 1 16,0 12 2-16,0-12 0 15,0 0 2-15,0 0-2 16,-7-13 0-16,3 0-1 0,-2-6 0 16,-3-6 0-1,0-7-3-15,3-7 1 16,-3-8-3-16,0-3 3 16,5-2 4-16,-1 2-5 15,5 3 5-15,0 3-6 16,5 5 7-16,-1 5-8 0,3 7 8 15,-2 4-8-15,4 3 1 16,-1 4 1-16,1 1-1 16,-2 2 0-16,3 3 1 15,0 3-1-15,1 4 0 16,0 3-1-16,1 0 0 16,2 5 0-16,-3 4 0 15,3 1-1-15,-3 1 1 16,1 1 0-16,-1 1 0 15,0 0 1-15,-1-1-1 16,-1 1 1-16,-2 0-1 16,-4 0-1-16,-3 0 2 0,0 1 0 15,0 3 1-15,-5 1 0 16,-5 1-5 0,-6-1 7-16,2 2-6 0,-4-5 7 15,-1 2-5-15,2-5 6 16,-1-2-5-16,3-6 7 15,1-4 1-15,4 0-3 16,10 0-88-16,-11-12-74 16,11 12-10-16,0-18-18 15,0 18-1-15,9-24-2 16</inkml:trace>
  <inkml:trace contextRef="#ctx0" brushRef="#br1" timeOffset="104164.1">21893 13016 128 0,'14'-4'72'16,"-14"4"20"-16,13 0 25 0,-13 0-3 15,14-4-6-15,-14 4-10 16,9 0-6-16,-9 0-17 15,0 0-18-15,0 0-27 16,0 0-29-16,0 0-2 16,0 0 0-16,-17 11-1 15,1-5-1-15,-2 3 0 16,-8-1 1-16,-1 2 1 16,-5-1 1-16,-3-1-1 15,2 0 1-15,1-2-1 16,2-2 1-16,4-4 0 15,6 4 1-15,0-4 1 16,9 0-1-16,0-4 1 16,11 4-1-16,-11-3 1 0,11 3-1 15,0 0 0 1,0 0 0-16,0 0-2 0,0 0 0 16,10 14-1-16,-2-3 0 15,-1 5-1-15,2 5 1 16,2 5-2-16,0 3 2 15,-2 6-1-15,1 1 2 16,-1 5-1-16,-1 1-4 16,-3-2 5-16,0-2-5 15,0-3 7-15,2-2-6 16,-1-5 5-16,1-5-5 16,1-4 7-16,-2-7 1 15,3-2 1-15,-9-10-1 16,17 9 0-16,-5-9 1 15,0-4 0-15,2-1 0 0,4-2 1 16,3-3-1-16,1 0-1 16,0 0-1-16,4 2-49 15,-3-3-76-15,-1 0-46 16,0 3-2-16,-1-5-7 16,0 5-1-16</inkml:trace>
  <inkml:trace contextRef="#ctx0" brushRef="#br1" timeOffset="104545.67">22109 13283 498 0,'0'0'163'16,"0"-12"-36"-16,0 12-24 15,0 0-30-15,0 0-49 16,0 0-23-16,4 19 0 16,2-5 0-16,-3 5-1 15,5 4-2-15,-1 4-6 16,-2 2 6-16,4 2-6 16,-4-2 7-16,0 1-6 0,-5-3 4 15,3-3-4-15,-3-2 5 16,0-4 1-1,-4-2-1-15,-3-3 2 0,-3-2-1 16,0-4 2-16,-2-3 0 16,-2-4 3-16,-2-3 1 15,1-7-1-15,-3-5-41 16,3-9-75-16,4-9-42 16,2-2-10-16,0-7-8 15,9-1-13-15,0-3 47 16</inkml:trace>
  <inkml:trace contextRef="#ctx0" brushRef="#br1" timeOffset="104730.67">22063 13090 348 0,'0'-12'181'16,"0"12"-34"-16,-5-16-32 15,5 16-28-15,0 0-49 16,0 0-94-16,0 0-63 15,0 0-25-15,11 0-25 16,-11 0-5-16,15 7-12 16,-15-7 118-16</inkml:trace>
  <inkml:trace contextRef="#ctx0" brushRef="#br1" timeOffset="105397.14">22205 12978 411 0,'0'0'171'0,"-11"-9"-28"15,11 9-24-15,0 0-26 16,0 0-33-16,-11-8-58 15,11 8-1-15,0 0 0 16,0 0-2-16,10 0-1 16,-10 0 0-16,16 0-1 15,-2 0 2-15,1 0-1 16,3-3 0-16,-1-2 0 16,0 2 1-16,1-1 1 0,-5 1 0 15,-2 3 0 1,-11 0 1-16,13-6-1 0,-13 6 1 15,0 0-1-15,0 0 0 16,0 0-1-16,6 13 0 16,-6-13-1-16,0 19 0 15,3-4-1-15,0 3 1 16,2 6-1-16,1 4 1 0,1 7-1 16,2 1 3-1,1 4-2-15,3 1 2 16,1-1 0-16,3-2 2 0,0-1-1 15,-1-4-5 1,1-4 6-16,-3-4-7 16,-3-3 7-16,0-2-7 15,-4-2 3-15,-7-2-5 0,0-3 6 16,-6-1 1-16,-3 0-1 16,-4-3 2-16,-2-2 0 15,-5-1 1-15,-2-2 1 16,-3-4 1-16,1 0 1 15,1 0 0-15,1-7 1 16,2 1-1-16,7 1-3 16,2-3-87-16,11 8-61 15,0-11-21-15,0 11-7 16,20-10-19-16,-6 1-6 0</inkml:trace>
  <inkml:trace contextRef="#ctx0" brushRef="#br1" timeOffset="106464.09">22669 13190 77 0,'0'0'64'0,"-14"-3"-3"0,14 3-1 16,-15 0 0-1,15 0-1-15,-10-4 8 16,10 4 21-16,0 0-7 0,-10 0-3 16,10 0-8-16,0 0-5 15,0 0-10-15,0 0-5 16,0 0-18-16,0 0-25 16,10-12-3-16,-10 12 1 15,22-9-1-15,-5 6-3 16,-3-1-1-16,5-2-1 15,1 1 0-15,-2 1 0 16,-1-1 0-16,3 2 0 0,-5 3 2 16,-1-3-1-1,-3 3 1-15,1 0 0 0,-2 0 0 16,-10 0 0 0,15 0 0-16,-15 0-15 0,17 5-76 15,-17-5-34-15,11 8-18 16,-11-8-17-16,9 14-11 15,-9-14-5-15,0 16 60 16</inkml:trace>
  <inkml:trace contextRef="#ctx0" brushRef="#br1" timeOffset="106812.76">22722 13387 232 0,'0'0'135'15,"0"0"-13"-15,14-8-4 16,-3-2-11-16,8 2-3 16,-3-3-16-16,10 1-23 15,-4 2-60-15,0-1-7 16,0 2 0-16,-3 3-1 15,-4 0 1-15,-3 4 0 16,-12 0 2-16,11-3-1 16,-11 3 1-16,0 0 0 15,0 0 1-15,0 0-7 16,0 0-83-16,4 11-52 16,-4-11-25-16,0 0-19 0,0 0 2 15,0 0-9 1</inkml:trace>
  <inkml:trace contextRef="#ctx0" brushRef="#br1" timeOffset="107612.78">23085 12998 238 0,'-7'-15'146'0,"7"15"-10"0,-3-17-10 16,3 17-17-1,-4-13-17-15,4 13-19 0,-4-10-21 16,4 10-33 0,0 0-17-16,0 0-1 0,0 0-3 15,-7-10-1-15,7 10 0 16,0 0 1-16,0 11-2 16,0 0-1-16,4 4 1 15,0 8-1-15,2 3 3 16,0 7 0-16,2 4 1 15,-1 3-2-15,0-1 2 16,-1-1-1-16,1 1 2 16,-4-5 0-16,3-5 1 15,-3-1 0-15,1-4-7 16,0-6 8-16,-1-3-5 0,-3-4 7 16,0-11-6-1,7 14 7-15,-7-14-6 0,0 0 6 16,0 0-3-16,0 0-102 15,8-20-45-15,-8 4-23 16,4-3-1-16,-4-7-6 16,0-4 1-16</inkml:trace>
  <inkml:trace contextRef="#ctx0" brushRef="#br1" timeOffset="107903.8">22903 12969 481 0,'0'0'157'0,"0"-11"-27"16,0 11-20 0,9-18-28-16,2 8-49 0,4 1-34 15,8-1 1-15,4 0-1 16,1-1 2-16,2 1-1 15,2 1 1-15,-2 1-1 16,2 2 0-16,-3 2-94 16,-3 4-45-16,1 0-26 15,0-3-8-15,1 6 0 16,-5-3-6-16</inkml:trace>
  <inkml:trace contextRef="#ctx0" brushRef="#br1" timeOffset="108498.12">23597 12822 368 0,'0'0'135'0,"13"-9"-9"16,-13 9-13-16,0 0-14 15,0 0-18-15,0 0-27 16,0 0-37-16,-12 0-18 16,-2 5-1-16,-3-1-1 0,-5 2 0 15,-2-1 0-15,-2 0 1 16,-4 2 1 0,0-1 1-16,1-2 0 0,4-1 0 15,3 1 0-15,3-4 0 16,6 0-1-1,2 3 1-15,11-3-2 16,-10 0 2-16,10 0 0 0,0 0-2 16,0 0 1-16,14 13 1 15,-14-13-1-15,18 17 0 16,-9-4-1-16,3 6 1 16,-2 4-1-16,2 3 1 15,-3 8-1-15,-1 3 1 16,0 1-1-16,-1 1 2 0,-2-1-2 15,0-2 2-15,0-4-1 16,0-6 2-16,-2-4-2 16,5-5 1-16,-2-5 1 15,-6-12 2-15,14 16-1 16,-14-16 1-16,15 6-1 16,-3-6 2-16,-2-3 1 15,2-1 0-15,0-2-1 16,3-1-2-16,0 0 0 15,1-6-66-15,6 3-57 16,-1 0-38-16,2-4-8 16,2 2-8-16,-3-7-14 15</inkml:trace>
  <inkml:trace contextRef="#ctx0" brushRef="#br1" timeOffset="108947.18">23826 12929 479 0,'0'0'154'0,"-11"-13"-18"15,11 13-21-15,0 0-32 0,-15-12-52 16,15 12-33 0,0 0-1-16,0 0-1 15,0 0 0-15,0 0-1 0,0 0 0 16,-6 16 2-16,6-16 0 16,0 23 2-16,0-8-1 15,-4 4 1-15,4 2-1 16,0 3 2-16,0 4-1 15,0-2 1-15,0 1 0 16,6-4 1-16,-2-1 0 16,3-4 1-16,0-3 0 15,-1-5 2-15,-6-10 0 0,8 13 1 16,-8-13-2-16,0 0-58 16,15-6-70-1,-15 6-37-15,14-22-3 0,-4 8-24 16,-5-9-1-1</inkml:trace>
  <inkml:trace contextRef="#ctx0" brushRef="#br1" timeOffset="109176.18">23773 12764 431 0,'0'0'184'0,"-10"-13"-29"16,10 13-42-16,0 0-27 16,0 0-56-16,0 0-30 0,0 0-1 15,0 0-25-15,0 0-83 16,20 10-36-16,-9-2-24 16,4 9-12-16,-3-3-7 15,5 7 8-15</inkml:trace>
  <inkml:trace contextRef="#ctx0" brushRef="#br1" timeOffset="109458.34">23921 13061 286 0,'0'0'156'16,"15"-8"-21"-16,-2 3-8 15,3-4-13 1,6 4-20-16,-3-3-41 0,5 3-25 16,-2 1-26-16,0 1-1 15,-1 3 0-15,-5-4-1 16,0 4-2-16,-5 0-48 16,0 0-65-16,-11 0-41 15,11 0-17-15,-11 0-13 0,0 0-6 16,-11-10 69-1</inkml:trace>
  <inkml:trace contextRef="#ctx0" brushRef="#br1" timeOffset="109669.34">24044 12879 437 0,'0'0'181'0,"-10"-11"-23"0,10 11-42 15,0 0-32-15,-10 11-77 16,10 1-10-16,0 6-3 15,0 6 3-15,0 2 0 16,0 5 5-16,6 1-2 16,-3 3 2-16,3-2-7 15,-1-4-85-15,4-2-42 16,3-4-33-16,-2-8-4 16,7-2-18-16,-6-13 1 0</inkml:trace>
  <inkml:trace contextRef="#ctx0" brushRef="#br1" timeOffset="110040.17">24255 12816 468 0,'0'0'185'0,"0"0"-41"16,0 0-38-16,-9-3-31 15,9 3-64-15,-10 15-14 16,10-2-2-16,-4 3 0 16,4 5 0-16,0 3 2 0,0 4 1 15,0 4 0-15,0 2 0 16,3 3 3-16,2-1-2 16,0 0 2-16,-3 0 0 15,3-3 1 1,-5-3-1-16,0-2 2 15,0-5-1-15,-6-2 1 0,-2-3-1 16,-1-4 1-16,-3-1-2 16,-3-2 2-16,1-6-2 15,-3-5-22-15,5 0-81 16,-3-9-49-16,1-10-15 16,7-6-7-16,-3-15-3 15,5-3-15-15</inkml:trace>
  <inkml:trace contextRef="#ctx0" brushRef="#br1" timeOffset="110276.8">24096 12716 491 0,'0'0'165'0,"0"-10"-33"15,0 10-21-15,0 0-28 16,0 0-42-16,0 0-41 15,0 0-2-15,0 0 1 16,0 0-44-16,0 0-55 16,0 0-34-16,13 0-34 15,-13 0 0-15,16 0-8 16,-16 0-6-16</inkml:trace>
  <inkml:trace contextRef="#ctx0" brushRef="#br1" timeOffset="110813.13">24224 12624 287 0,'12'-13'157'0,"-12"13"-22"15,16-10-22 1,-4 5-14-16,-1 0-21 15,0 5-10-15,-11 0-25 16,17-12-18-16,-17 12-16 16,17-8-8-16,-17 8-2 0,16-5 1 15,-16 5-1 1,13-4 0-16,-13 4 0 16,10 0 1-16,-10 0-1 15,0 0 1-15,0 0-1 0,9 9 1 16,-9-9 0-16,4 15 0 15,-4-3-1-15,5 5 2 16,0 3-5-16,0 4 2 16,0 7-2-16,6 4 0 15,-4 3-1-15,2 3 2 0,-1 2-1 16,5 1-1-16,-3 1 3 16,1-1 2-16,-3-3-2 15,0-4 3-15,-3-3-2 16,-5-4 0-16,0-4-1 15,0-5 2-15,-9-3-2 16,-1-4 1-16,-2-2-1 16,-1-3 3-1,0-3-1-15,2-2 3 0,1-4 1 16,10 0 1-16,-16 0-22 16,16 0-100-16,0 0-43 15,0 0-5-15,4-11-1 16,-4 11-16-16,0 0 10 0</inkml:trace>
  <inkml:trace contextRef="#ctx0" brushRef="#br1" timeOffset="117237.17">22662 12891 66 0,'-4'-10'48'15,"4"10"5"-15,0 0 3 16,0 0 4-16,0 0 7 16,0 0 3-16,0 0 12 15,-7-12 12-15,7 12-7 16,0 0-9-16,0 0-10 15,0 0-10-15,0 0-11 16,0 0-12-16,0 0-16 16,0 0-19-16,0 0-1 15,0 0 2-15,0 0-2 16,0 0 1-16,0 0 0 16,0 0 0-16,0 0-1 15,0 0 0-15,0 0 0 0,0 0-1 16,0 0 1-1,0 0-1-15,0 0-1 0,0 0 2 16,0 0-1-16,0 0 1 16,0 0-1-16,0 0 1 15,0 0 0-15,0 0-1 16,0 0 2 0,0 14-1-16,0-14 1 0,4 17-2 0,-4-17 2 15,7 21-1 1,-4-8 1-16,3 1-1 0,-1 2 1 15,2 4-2 1,-3-1 1-16,3 5 1 16,0 2 0-16,0 1-1 15,0 2 1-15,1 1-1 0,0 0 2 16,-2 1-2-16,4 0 2 16,-1-3-3-16,0-1 3 15,-2 0 0-15,0-1-7 16,0-1 6-16,-1 0-4 15,-1-4 5-15,-2 1-5 16,-3-3 6-16,3 2-7 16,-3-4 5-1,0-3 1-15,0 0-1 0,0-1 1 16,0-1-1-16,4-2 1 0,-4-10 0 16,0 16 1-16,0-16 0 15,4 11 1 1,-4-11 2-16,0 0 0 0,8 11-83 15,-8-11-67-15,0 0-20 16,0 0-17-16,0 0-4 16,0 0-6-16</inkml:trace>
  <inkml:trace contextRef="#ctx0" brushRef="#br1" timeOffset="120069.42">22154 14109 136 0,'-2'-10'82'0,"2"10"13"15,0 0 27-15,-8-13-8 16,8 13-13-16,0 0-11 16,-2-11-10-16,2 11-11 15,0 0-13-15,0 0-20 16,0 0-35-16,0 0-3 16,0 0 0-16,2 19-1 15,6 0 0-15,1 7 0 16,1 6 2-16,4 8-1 15,1 2 1-15,0 3-2 16,-3-1 3-16,1-3-2 0,-1-4 4 16,-5-6-2-16,0-7 1 15,-7-6-2-15,3-6 3 16,-3-12 0-16,0 0 1 16,0 0 1-16,-11-12-1 15,7-5 0-15,-1-7-1 16,5-5 2-16,0-4-3 15,0-2 1-15,0 2-3 16,10 0 1-16,0 4-1 16,2 5 0-16,3 8-1 15,1 5 0-15,4 7 0 16,3 4 1-16,3 4 0 0,0 3-1 16,2 6 1-1,-2 3-2-15,1 3 3 0,-6 3-2 16,-3 1 1-16,-3 2-1 15,-5 1 2 1,-10 1-1-16,0 0 1 0,-11 0 1 16,-7-1 1-16,-7-3-1 15,-5-1 2-15,-4-5 0 16,-4-2 0-16,-1-7-2 16,2-4-81-16,5-4-54 15,6-10-31-15,7-10-3 16,8-4-6-16,5-9-10 0</inkml:trace>
  <inkml:trace contextRef="#ctx0" brushRef="#br1" timeOffset="121039.16">22577 14177 66 0,'21'12'63'16,"1"10"-15"-16,-2 2-8 15,-1 7-8-15,-7 1-5 16,0 5-2-16,-6-3-1 16,-1-1-4-16,-5-2-5 15,0-8 36-15,0-2 33 16,-4-10-6-16,4-1 0 16,0-10-1-16,0 0 0 0,-19-22-1 15,19 4 0-15,-9-9-43 16,9-4-34-16,0-3 3 15,0-2-2 1,7 3 0-16,2 2-1 0,2 8-1 16,2 5 0-16,3 7 0 15,3 8-1 1,2 3 1-16,6 4 0 0,-1 1 2 16,5 1-1-16,0-3 1 15,-1-3 1-15,0 4 0 16,-4-4 1-16,-4-5 0 15,-7-1 0-15,-15 6-1 16,9-17 0-16,-14 7-1 16,-6-2 0-16,-8 4 0 15,-3-1-2-15,-3 6 0 16,-3 3-1-16,0 9 1 0,2 5 0 16,3 7 1-16,5 2 0 15,4 7 1-15,6 2 3 16,8 2-1-16,6-1 1 15,10-1 0-15,8-5 0 16,12-5-2-16,3-8-29 16,10-5-24-16,1-13-11 15,5-3-4-15,-4-12 0 16,-2-5 2-16,-11-8 4 16,2 2 18-16,-13-2 70 15,-13-4 25-15,-5 7 9 0,-9-1 5 16,-7 10-3-1,-8 3 0-15,-5 13-4 0,-8 4-16 16,-2 7-43-16,-2 10-2 16,-1 2 0-16,1 9-1 15,3 0 1-15,6 2-1 16,7-1 2-16,8-1 0 16,8-4 4-16,12-6-1 15,7-2 2-15,6-8-1 16,4-5 2-16,2-3-1 15,-2-10-1-15,0-4-1 16,-1-4-2-16,-6-4 1 16,-5-1-1-16,-2-2 1 15,-5 1 0-15,-3 3 2 16,2 3-4-16,-7 5-1 16,-2 13-1-16,0 0 1 0,0 0-2 15,15 12 0-15,-13 5 1 16,7 6 0-16,0 4 3 15,0 2 1-15,2 2 4 16,0-2-3-16,0-3 4 16,-2-4-7-16,0-8-62 15,2-2-46-15,1-9-30 16,0-7-16-16,-1-7-11 16,-1-11-2-16,-2-8-3 15</inkml:trace>
  <inkml:trace contextRef="#ctx0" brushRef="#br1" timeOffset="121653.32">23461 14037 518 0,'0'-35'157'16,"-5"9"-17"-16,0 5-30 15,5 9-32-15,0 12-80 16,0 0 1 0,0 0 1-16,0 23-3 0,5 0 2 15,3 4-2-15,-1 8 2 16,3 5 0-16,0 6 1 15,-5 0 1-15,0 3-2 16,-5-3 3-16,0-4-3 16,0-4 2-16,-4-7-1 15,4-6 0-15,-6-8 2 16,6-17-1-16,0 10 0 0,0-10 0 16,0-23 1-16,7 0-1 15,1-7 1-15,1-6-2 16,4-2 0-16,3-5-2 15,6 0 2-15,-1 4-2 16,5 3 2-16,0 5-1 16,0 7 1-16,-5 5-1 15,-2 4 2-15,-3 4 7 16,-16 11-7-16,14-15 6 16,-14 15-7-16,0 0 6 15,-17-8-6-15,3 8 3 16,-3 5-3-16,-3 2-9 15,-2 1 7-15,-1 4-6 16,0 3 6-16,2 0-6 0,3 4 6 16,4 1-6-16,6 1 6 15,3 1 3-15,5 0-1 16,13 3 1-16,7-1 1 16,4 0 0-16,6-2-1 15,6-3 1-15,2-2 0 16,1-5-1-16,-1-3-1 15,-4-5 1-15,-6-4 1 16,-3 0 0-16,-5 0 2 16,-4 0 1-16,-4-6 0 15,-12 6-30-15,19-7-127 16,-19 7-14-16,0 0-7 16,0 0-8-16,0 0-7 15</inkml:trace>
  <inkml:trace contextRef="#ctx0" brushRef="#br1" timeOffset="156555.04">14672 9125 165 0,'0'0'122'16,"0"0"17"-16,13-4-10 0,-13 4-6 15,0 0-12 1,0 0-13-16,0 0-18 0,0 0-24 16,0 0-56-1,0 0 0-15,0 0 0 0,-17 0 0 16,-2 7 0-16,-4-2 0 15,-7 0 0-15,-5-1 0 16,-7 0 0-16,-10 0 0 16,-5-4 0-16,-7 0 0 15,-7 0 0-15,-11 0 0 16,-5 0 0-16,-6-6 0 16,-5 3 0-16,-5-3 0 15,-2 2 0-15,0-2 0 16,6-1 0-16,8 2 0 15,7-2 0-15,8 2 0 0,4 0 0 16,9 2 0 0,7 3 0-16,3 0 0 15,0 0 0-15,-1 0 0 0,2 6 0 16,2-6 0-16,2 7 0 16,4-7 0-16,3 5 0 15,2-5 0-15,6 3 0 16,4-3 0-16,2 0 0 15,6 4 0-15,3-4 0 16,4 0 0-16,4 0 0 16,10 0 0-16,-11 3 0 15,11-3 0-15,0 0 0 16,0 0 0-16,0 0 0 16,0 0 0-16,0 0 0 15,0 0 0-15,0 0 0 16,0 0 0-16,0 0 0 15,0 0 0-15,0 0 0 0,0 0 0 16,0 0 0-16,4 12 0 16,-4-12 0-16,9 19 0 15,-4-2 0-15,1 8 0 16,1 7 0-16,0 7 0 16,3 6 0-16,0 6 0 15,0 3 0-15,2 6 0 0,-1-1 0 16,-1-1 0-1,0-2 0-15,-1-4 0 16,-3-2 0-16,-1-4 0 0,-5-5 0 16,2-3 0-1,-2-6 0-15,-2-4 0 16,2-5 0-16,-4-5 0 0,4-4 0 16,0-14 0-1,-3 13 0-15,3-13 0 0,0 0 0 16,0 0 0-16,0 0 0 15,11-4 0-15,-11 4 0 16,23-7 0-16,-5 2 0 16,3 1 0-16,7 0 0 15,3 1 0-15,5 3 0 16,1-5 0-16,4 5 0 0,7-3 0 16,0 3 0-1,6-4 0-15,5 4 0 16,6-5 0-16,6 2 0 0,6-2 0 15,5-1 0-15,2 0 0 16,2 1 0 0,1-1 0-16,0-1 0 0,-3 1 0 15,-1-1 0-15,-1 2 0 16,-5-2 0-16,-3 1 0 16,-5 1 0-16,-2-1 0 15,-4 2 0-15,-5 0 0 16,-5 4 0-16,-8-4 0 15,-1 4 0-15,-5 0 0 16,-6-4 0-16,-2 4 0 16,-5 0 0-16,-4 0 0 0,-4 0 0 15,0 0 0-15,-6 0 0 16,-2 0 0-16,-10 0 0 16,16 0 0-16,-16 0 0 15,15 0 0-15,-15 0 0 16,16-8 0-16,-16 8 0 15,17-5 0-15,-17 5 0 16,11-7 0-16,-11 7 0 16,9-22 0-16,-7 4 0 15,-2-7 0-15,4-9 0 16,-4-9 0-16,0-7 0 16,0-8 0-16,0-4 0 15,0-6 0-15,-4 4 0 16,4 4 0-16,-3 3 0 15,3 10 0-15,-7 9 0 0,5 7 0 16,-2 9 0-16,-2 10 0 16,6 12 0-16,-12-5 0 15,-2 14-105 1,-4 5-73-16,-1 12-5 0,-2 2-4 16,-1 11-3-16</inkml:trace>
  <inkml:trace contextRef="#ctx0" brushRef="#br1" timeOffset="157327.84">12976 9477 559 0,'0'0'182'0,"-18"-5"-22"0,18 5-67 16,-12 14-64-16,3 2-29 16,3 4 0-16,1 7 0 15,-2 3 0-15,1 5 0 16,-3 0 0-16,1-2 0 15,3-1 0-15,-1-6 0 16,3-5 0-16,3-8 0 16,0-13 0-16,0 0 0 15,0 0 0-15,0-25 0 16,7-5 0-16,-2-9 0 0,0-7 0 16,1-4 0-16,-1-1 0 15,0 3 0-15,-3 5 0 16,-2 8 0-16,4 10 0 15,-4 12 0 1,0 13 0-16,12 11 0 16,-4 9 0-16,3 9 0 0,2 4 0 15,8 4 0-15,3 2 0 16,2-5 0-16,3-3 0 16,-3-7 0-16,1-7 0 0,-2-10 0 15,0-7 0 1,-8-11 0-16,-2-8 0 15,-6-10 0-15,-5-5 0 16,-4-7 0-16,0-6 0 16,0-2 0-16,-4 2 0 0,-3 4 0 15,1 6 0-15,1 11 0 16,2 8 0-16,3 18 0 16,0 0-66-16,12 19-105 15,8 6-4-15,-1-2-2 16,14 7-3-16,3-5 4 15</inkml:trace>
  <inkml:trace contextRef="#ctx0" brushRef="#br1" timeOffset="157667.03">13651 9457 617 0,'0'0'173'0,"-11"0"-4"0,-3 7-105 16,-5 10-64-1,-2 3 0-15,0 4 0 0,0 3 0 16,3 2 0-16,4-1 0 16,4-2 0-1,10-2 0-15,5-9 0 0,9-6 0 16,9-6 0-16,1-3 0 16,5-8 0-16,-1-4 0 15,-6-5 0-15,-3-6 0 16,-11-4 0-16,-8-1 0 15,-3 2 0-15,-10 1 0 16,-8 5 0-16,-3 2 0 0,3 5 0 16,0 6 0-1,7 7-102-15,14 0-76 16,-9 14-11-16,21-5-7 16,5-6 5-16,16 3 24 0</inkml:trace>
  <inkml:trace contextRef="#ctx0" brushRef="#br1" timeOffset="157953.38">14193 9374 517 0,'0'0'186'0,"17"-3"-17"0,-17 3-56 15,0 18-83-15,0-1-22 16,0 5-8-1,0 6 0-15,0 6 0 16,-5 7 0-16,1 0 0 0,1 4 0 16,-3-2 0-16,1-2 0 15,-1-3 0-15,2-5 0 16,0-7 0-16,1-7-53 16,3-8-57-16,0-11-36 15,0 0-21-15,11-7-7 0,-11-13-2 16,0-5 1-1</inkml:trace>
  <inkml:trace contextRef="#ctx0" brushRef="#br1" timeOffset="158187.38">14027 9445 580 0,'-22'-16'185'0,"8"9"-2"16,3 0-108-16,11 7-75 15,-2-12 0-15,16 6 0 16,10 1 0-1,8 0 0-15,8-1 0 0,6 1 0 16,5 1 0 0,3 1 0-16,-4 3 0 0,-5-5 0 15,-8 5 0-15,-10-3 0 16,-5 3 0-16,-6 0-54 16,-6 0-102-16,-10 0-14 0,0 0-7 15,0 0-12 1,-20 19-4-16</inkml:trace>
  <inkml:trace contextRef="#ctx0" brushRef="#br1" timeOffset="159275.93">12987 9965 571 0,'0'0'185'0,"0"0"-34"0,-10-3-43 0,10 3-100 16,0 0-8-1,0 13 0-15,3-3 0 0,0 6 0 16,2 4 0-16,0 7 0 0,1 7 0 16,0 5 0-1,-1 1 0-15,-3 3 0 16,-2-2 0-16,0 0 0 16,0-5 0-16,0-4 0 15,-3-6 0-15,-1-5 0 16,4-5 0-16,-4-5 0 0,4-11 0 15,0 0 0-15,0 0 0 16,0 0 0-16,0 0 0 16,0 0-95-16,5-25-69 15,-1 8-13-15,-4-10-12 16,0 1 1-16,0-11 5 16</inkml:trace>
  <inkml:trace contextRef="#ctx0" brushRef="#br1" timeOffset="159607.25">12927 10060 546 0,'-10'4'153'0,"-2"-4"-18"16,12 0-27-16,-12 5-27 16,12-5-81-16,-10 0 0 15,10 0 0-15,0 0 0 16,0 0 0-16,0-12 0 15,0 12 0-15,6-21 0 16,-1 7 0-16,3-1 0 16,2-2 0-16,-1-3 0 15,3 4 0-15,0 0 0 0,-1 4 0 16,-1 3 0 0,3 3 0-16,-2 6 0 0,4 6 0 15,1 4 0 1,3 7 0-16,2 4 0 0,4 8-80 15,3 8-89 1,-5 1-14-16,1 10-5 0,-10-1-6 16,2 10 3-1</inkml:trace>
  <inkml:trace contextRef="#ctx0" brushRef="#br1" timeOffset="160096.88">13203 10596 624 0,'-2'19'189'0,"2"-5"-6"15,0 1-156 1,0 9-27-16,11 1 0 0,0 3 0 16,1 4 0-16,5 0 0 15,-3-3 0-15,-3-1 0 16,0-2 0-16,-4-3 0 16,-7-4 0-16,0-1 0 15,-7-5 0-15,-4-3 0 16,-2-6 0-16,-1 0 0 15,-3-4 0-15,0-10 0 16,3-3 0-16,1-6 0 0,3-2 0 16,5-4 0-16,5 1 0 15,5-2 0-15,5 2 0 16,2 2 0-16,2 1 0 16,4 5 0-16,2 3 0 15,-4-1 0-15,3 3-96 16,1 1-72-16,-6-4-3 15,2 8-16-15,-10-10-1 16,-6 16-1-16</inkml:trace>
  <inkml:trace contextRef="#ctx0" brushRef="#br1" timeOffset="160290.4">13227 10436 651 0,'0'0'183'0,"-7"-21"-5"16,7 21-167-16,-8-18-11 15,8 18-82-15,0 0-71 16,8-11-28-16,-8 11-1 16,0 0-4-16,15-11-2 15</inkml:trace>
  <inkml:trace contextRef="#ctx0" brushRef="#br1" timeOffset="162407.81">12451 7692 339 0,'0'-20'178'0,"0"10"-34"0,0 10-35 15,0-20 0-15,0 20-11 16,0-15-52 0,0 15-46-16,0 0 0 0,0 0 0 15,0 0 0-15,0 0 0 16,0 0 0-16,0 0 0 16,-5 10 0-16,5 0 0 15,4 3 0-15,-1 7 0 0,-3 4 0 16,6 8 0-1,-4 6 0-15,4 5 0 0,-3 3 0 16,3 0 0 0,-1 1 0-16,1-4 0 0,-1-3 0 15,1-6 0-15,-2-7 0 16,0-5 0 0,1-6 0-16,-2-5 0 15,-3-11 0-15,0 0 0 0,0 0 0 16,0 0 0-16,0 0 0 15,7-17 0-15,-7 2 0 16,0-8 0 0,0-4-5-16,3-2 1 0,-3-2 4 15,4 1-2-15,0 1 3 16,-2 5-1-16,2 3 2 16,-4 7-2-16,6 3 0 15,-6 11 0-15,0 0 0 0,0-10 2 16,0 10 1-1,0 0 0-15,0 14-3 0,0-1 0 16,2 3 0 0,-2 8 0-16,5 5 0 0,-5 3 0 15,0 3 0 1,0-1 0-16,0 0 0 0,-8-4 0 16,-1-4 0-16,2-6 0 15,-3-8 0-15,-1-4 0 16,-3-8 0-16,-2 0 0 15,-3-10 0-15,0-4 0 16,-1-2 0-16,2-2 0 16,2 0 0-16,1 0 0 15,8 6-22-15,7 12-134 16,0-11-17-16,0 11-6 0,13 7-12 16,7 4-3-1</inkml:trace>
  <inkml:trace contextRef="#ctx0" brushRef="#br1" timeOffset="167295.72">12249 7271 161 0,'0'0'49'0,"0"0"-8"0,0 0-10 16,0 0-13 0,0 0-9-16,0 0-4 15,0 0-4-15,0 0 0 16,0 10 1-16,0-10 1 15,0 19 0-15,0-6-1 0,0 3 0 16,0 1 0-16,0 1-1 16,6 1 0-16,-6-1 0 15,3 1 0-15,6-1 2 16,-6-2 1-16,6 0 0 16,-1-3 3-16,2-1 24 15,0-3 27-15,1-2 8 16,2 0 9-16,-3-3 4 15,3 1 3-15,-1-5 0 0,3 0-1 16,-3 0-23 0,1 0-26-16,-1-9-10 15,-1 0-55-15,3 0-71 16,1-3-43-16,-6-9-15 16,4 3-6-16,-8-10-5 15,2 4-7-15</inkml:trace>
  <inkml:trace contextRef="#ctx0" brushRef="#br1" timeOffset="167644.31">12295 7111 199 0,'-16'-9'110'0,"16"9"-27"15,-11 0-16-15,11 0-14 16,-10 7-21-16,10-7-21 16,-2 19-17-16,2-9 5 15,0 0 8 1,0-10 51-16,12 13 1 0,-12-13 2 16,18 0 0-16,-7-11 3 15,2 2-4-15,-4-4-3 16,2 1-9-16,-7 0-48 15,-4 0 0-15,0 12 0 16,-8-13 0-16,8 13-88 0,-19 11-56 16,9-2-23-1,2 9-7-15,2-1-6 0,6 14-7 16</inkml:trace>
  <inkml:trace contextRef="#ctx0" brushRef="#br1" timeOffset="175579.89">12710 9467 39 0,'-9'32'16'15,"0"1"1"-15,4 1-14 16,1 0 1-16,4 0-2 16,6 1 2-16,-2 0-2 15,8-4-3-15,1-2 0 16,5-3 2-16,3-2-1 16,5-2 2-16,1-4-2 15,4-3 2-15,2-5-1 16,5-1 2-16,-2-5-1 15,2-4-1-15,-1 0 1 16,2-9 0-16,-2 0 1 16,0-4-2-16,-2-3 3 15,-1-3 12-15,-2 0 3 0,0-3-2 16,-3-2 1 0,0 0 0-16,-3-2 0 0,-3 1 2 15,-3-2 14-15,1 0-5 16,-7-2 4-16,-5 2 1 15,-3-3 9-15,-6-1 2 16,-8-2 5-16,-6-3-5 16,-3-4-11-16,-5-1-13 15,-4-1 0-15,-4 0-3 16,1 2-5-16,-3 2-5 16,1 4-2-16,-1 6-1 15,1 7-1-15,-1 5 0 16,3 5-1-16,0 2-2 15,1 4-2-15,3 1 2 16,2 4-1-16,2 0 0 0,3-4 1 16,7 4-1-1,1 0 0-15,10 0-2 0,-13 5-3 16,13-5-15 0,0 0-16-16,0 10-18 0,0-10-18 15,12 14-19-15,-2-3-28 16,-10-11-7-16,15 22-2 15,-15-22 94-15</inkml:trace>
  <inkml:trace contextRef="#ctx0" brushRef="#br1" timeOffset="176756.54">4986 7992 6 0,'-25'-6'8'15,"0"6"-2"-15,-3 0-1 16,-4 5-1-16,-4 4-1 16,1 5-2-16,0 2 2 0,-2 3-3 15,1 0 2 1,0 3 3-16,3 2 1 0,2 0 0 16,4 0 1-16,1 0 0 15,5 2-5-15,7 0 8 16,2 1 5-16,3 0 2 15,4 1-9-15,5-1 6 16,5 1-6-16,4 2 5 16,5 0-1-16,5 0-3 15,4 1-10-15,6-3-1 16,0 2 1-16,6-4 0 16,-1-1 0-16,7-4 1 15,-2-4-1-15,5-3 1 16,2-6 0-16,1-2 0 0,2-6 1 15,3 0 1 1,-4-9 0-16,0-1 0 16,-5-4 1-16,-2 0 1 15,-7-4 0-15,-4 0 1 0,-6-3 0 16,-3-1 1-16,-2-2 9 16,-6 1 9-16,0-3 0 15,-5-1 0-15,-2-2 1 16,-6-3-2-16,-5 0 5 15,-4 0-5-15,-7-4-4 16,-4 1-12-16,-3 0 5 0,-10 1-5 16,-3 3 5-16,-6 2-2 15,-5 5-1-15,1 4-2 16,-5 5-1-16,0 4 1 16,2 6-2-1,1 5 1-15,1 3-2 16,6 4 0-16,4 2-2 0,3 5-5 15,7 1-31-15,4 3-10 16,7 0-31-16,8 6-28 16,0-7-10-16,14 7-5 15,-6-10 101-15</inkml:trace>
  <inkml:trace contextRef="#ctx0" brushRef="#br1" timeOffset="177925.07">13472 9368 8 0,'-26'22'12'15,"2"5"-1"-15,2 1-13 16,3 3 5-16,0 1-2 16,7 0 2-16,5 2 3 15,7-1 3-15,4-1-2 16,9-3 1-16,9 0-1 16,8-5-1-16,5-5-1 15,6-4 0-15,2-6-4 16,2-9-1-16,-2 0 17 15,-3-9 5-15,-6-6 3 16,-8-4 3 0,-7-5 3-16,-7-1 2 0,-12-4 2 0,-6 0-24 15,-9 1-34 1,-11 0-33-16,-5 6-20 16,-21-2-7-16,-10 8 29 0,-22-3 54 15</inkml:trace>
  <inkml:trace contextRef="#ctx0" brushRef="#br1" timeOffset="178390.39">5939 8253 28 0,'0'-11'7'0,"0"11"3"16,0 0-2-16,-18 15-3 15,3 2 9-15,-1 4-21 16,1 5 8-1,0 3-6-15,3 4 8 0,8 1-6 16,4 5 7-16,10-3-13 16,11 0-24-16,13-7 10 15,21 1 23-15,14-14 0 16</inkml:trace>
  <inkml:trace contextRef="#ctx0" brushRef="#br1" timeOffset="186670.43">12733 8180 386 0,'-7'-11'139'0,"7"11"-14"16,-11-12-7-16,11 12-25 16,-11-8-19-16,11 8-25 15,-17-9-27-15,8 9-19 0,-4-3-2 16,-2 3-1-16,-2 0 0 15,-4 5-1-15,-3 2 2 16,-2 1-1 0,-4 5 0-16,-2 6-1 15,-2 4 0-15,-3 3 1 0,3 3-1 16,0 0-1-16,-1 3 0 16,4 1-1-16,3 2 1 15,4-1 0-15,3 0 1 16,5 3-2-16,2 2 2 15,5 1-3-15,4 1 2 16,5 0-1-16,0-1 1 16,10-2-2-16,2-2 3 15,3-4-3-15,5-1 3 16,1-3 3-16,3-2-5 0,6-4 4 16,1-1-3-1,1-6 4-15,2-1-5 16,-1-5 6-16,6-4-5 0,-4-5 2 15,5-8 2-15,-1-3-3 16,1-5 6 0,3-7-5-16,1-5 4 0,1-2-4 15,-2-4 4-15,0-5-5 16,-3-1 2-16,-4-1 1 16,-4 0-4-16,-4 4 5 15,-5-1-4-15,-7 1 4 16,-2 2-1-16,-10 2 2 15,-4 2-1-15,-2 0 2 16,-8-2-1-16,-6-1 0 16,-4 2 1-16,-8 2-2 0,-3 2 1 15,-4 1-2-15,-5 4-2 16,-4 1 0-16,-5 7 0 16,2 3 0-16,-2 4 0 15,3 3 0-15,3 5 0 16,0 0 0-16,2 7 0 15,4 4 0-15,3 2 0 16,3 6 0-16,5 0 0 16,3 4 0-16,3-1 0 15,6 7-23-15,6-3-86 16,8 2-53-16,0 4-10 16,5-8-13-16,5 4-1 15,-3-8 0-15</inkml:trace>
  <inkml:trace contextRef="#ctx0" brushRef="#br1" timeOffset="192498.71">13503 9247 81 0,'-14'0'30'0,"-1"0"-9"16,-3 7-7-16,0-1-6 15,-3 3-5-15,0 6-4 0,4 4-1 16,-4 6 1-16,2 5 1 16,0 9 3-16,3 8 1 15,0 9-4-15,2 5 5 16,4 4-5-16,1 1 3 16,4-2-6-16,5-3 3 15,8-6-7 1,3-10 5-16,8-9 0 0,6-10 1 15,9-9 1-15,4-10 1 16,7-10 2-16,3-8 1 16,3-10 1-16,-3-8 5 15,1-7 15-15,-8-5 3 16,-7-4 9-16,-6-3 8 16,-7 1 19-16,-9 0 8 15,-5 3 23-15,-7 2-12 16,-3 5-8-16,-7 4-8 0,-4 7-2 15,-6 1-20-15,-3 6-82 16,-4-1-58-16,2 5-55 16,-3-10-8-1,4 1-6-15,-5-11-4 0</inkml:trace>
  <inkml:trace contextRef="#ctx0" brushRef="#br1" timeOffset="193371.05">13500 8104 36 0,'-18'0'37'16,"-3"0"-10"-16,3 8-6 0,-4-2-4 15,0 2-7 1,-1 3-3-16,0 3-2 16,-1 0-3-16,0 2 0 15,5 3-4-15,-1 3-4 16,3 2 13-16,1 4-6 0,5 2 5 16,0 7-5-16,3 4 5 15,5 5-4-15,-1 1 4 16,4 4 1-16,0 2-10 15,4-1 1-15,1-1-2 16,3-5 2-16,6-4-2 16,4-6 3-16,3-4-1 15,8-6 5-15,5-8 10 16,7-8 9-16,4-10 3 0,5-3 1 16,-1-10 2-16,8-3-1 15,-2-9-1 1,-4-3-1-16,-3-5 3 15,-6 0 11-15,-4-1 14 0,-11-4 16 16,-2 1 5 0,-11-7 1-16,-5 4-2 0,-9-7 0 15,-7 1-14-15,-9-5-18 16,-3 3-15-16,-10 0-17 16,-2 5-7-16,-8 2 0 15,-2 4 0-15,-2 5 1 16,-3 8-1-16,3 5 1 15,-2 5-3-15,6 5 1 16,3 6-2-16,4 3 2 16,0 8-1-16,3 2 1 0,4 6 0 15,1 3-1-15,2 5 2 16,2 6-1-16,0 3 1 16,2 4-1-1,3 1 1-15,4 2-2 16,3 1 2-16,3 0-1 0,5 1 0 15,5 4-45-15,1-4-47 16,7 2-50-16,4 8-23 16,-2-5-3-16,2 6-13 15,-7-6-7-15</inkml:trace>
  <inkml:trace contextRef="#ctx0" brushRef="#br1" timeOffset="198407.95">14255 9025 319 0,'-29'-12'160'0,"11"7"-23"16,-4 5-13-16,-5-4-10 15,-2 7-21-15,-3-3-29 16,3 11-52-16,-2 0-12 0,0 5 0 16,3 6 0-1,-2 6 0-15,6 11 0 16,3 9 0-16,-2 12 0 16,4 8 0-16,3 9 0 0,1 8 0 15,4 4 0-15,6 2 0 16,5-2 0-16,0-7 0 15,7-4 0-15,3-10 0 16,9-8-3-16,1-11-12 16,6-8-9-16,2-13 3 15,8-11-3-15,5-13 3 16,7-12 0-16,2-13 3 16,6-13-2-16,2-10 6 15,4-8 11-15,-4-6 4 16,-5-6 13-16,-4 1 7 0,-8 0 9 15,-9-1 1-15,-10 0-6 16,-10 2 4 0,-12 0-6-16,-3 2-13 0,-11 0-10 15,-4 3 0 1,-7 5 0-16,-6 6 0 0,-5 5 0 16,2 7 0-16,-3 6 0 15,1 7 0-15,3 4 0 16,1 6 0-16,6 1 0 15,5 6 0-15,5-1 0 16,5 5 0-16,11 0 0 16,-12-5 0-16,12 5-23 15,0 0-83-15,0 0-39 16,0 0-22-16,0 0-15 16,17 6 1-16,-17-6 1 15</inkml:trace>
  <inkml:trace contextRef="#ctx0" brushRef="#br1" timeOffset="199157.61">14701 7999 103 0,'-29'0'55'16,"-5"-4"-13"-16,2 4-7 15,-6 7-4-15,1 1-7 16,0 6-10-16,2 4-11 0,2 5-3 16,1 2-1-1,1 4-1-15,5 5-4 16,2 5 4-16,3 4-4 15,6 6 2-15,4 6-4 16,1 4-1-16,8 6-3 16,2 1 2-16,5-1 3 15,5-1-2-15,8-2 0 0,8-5-1 16,5-6 5 0,7-7 2-16,7-6 2 0,5-8 1 15,4-8 2-15,7-8 1 16,-3-10 2-16,2-11 3 15,1-11-1-15,-2-12 2 16,-2-9 3-16,-5-15 9 0,-5-8 20 16,-9-11 22-1,-7-6 24-15,-5-1 8 16,-14-2 0-16,-11 4 0 16,-11 1-1-16,-6 8-8 0,-13 2-18 15,-7 12-39-15,-9 6-29 16,-3 6 0-16,-10 7 0 15,-2 7 0-15,-5 5 0 16,1 10 0-16,1 8 0 16,0 3 0-16,11 8-48 15,2 4-77-15,9 3-22 16,11 5-14-16,7 0-15 16,11 1 0-16,1-4-8 15</inkml:trace>
  <inkml:trace contextRef="#ctx0" brushRef="#br1" timeOffset="206864.84">23843 13482 127 0,'0'0'80'16,"0"0"10"-16,0-10 21 15,0 10 7-15,0 0-4 16,-3-11-17-16,3 11-12 16,0 0-14-1,-7-13-16-15,7 13-21 0,0 0-23 16,0 0-13-16,0 0-2 15,0 0 1-15,0 0 0 16,0 0 0-16,0 0-1 16,0 0 2-16,0 14 0 15,0-14 3-15,0 20 0 16,5-8 0-16,-5 2 0 16,5 0 0-16,-5 0 0 15,5 0 1-15,-5 1-2 16,4-3 0-16,-4 0 0 15,4-1-1-15,-4-11-1 0,4 17 0 16,-4-17 0 0,6 14 0-16,-6-14 1 0,10 7 2 15,-10-7-1-15,17 0 3 16,-5 0 0-16,4-6 2 16,1 0-1-16,4-2 0 15,3-1 0-15,3-1-3 16,0-2 1-16,2 0-2 15,1 1 1-15,1-1-2 16,-2 1 1-16,1 0-1 16,-2 2 1-16,-2-1-1 15,-1 3 1-15,-2 1 0 0,-3 1-1 16,-7 1 0 0,0 4 1-16,-13 0 0 0,16-6-1 15,-16 6 1 1,0 0-1-16,0 0 2 0,0 0 0 15,0 0 2 1,0 0-1-16,0 0-1 0,0-14 1 16,-8 3 0-16,0-2-1 15,-1-4-1-15,-1-2-1 16,-2-1 6-16,1 0-7 16,2 2 9-16,1 1-7 15,-1 6 6-15,9 11-10 16,-6-15-82-16,6 15-69 15,0 0-15-15,11 21-21 16,-3 1-12-16,-4-1 1 16</inkml:trace>
  <inkml:trace contextRef="#ctx0" brushRef="#br1" timeOffset="-164258.49">5505 14233 1023 0,'-23'-10'0'0,"-14"10"-23"0,5 0-186 0,-1-12-7 0,4-4-2 0,1-14-3 16</inkml:trace>
  <inkml:trace contextRef="#ctx0" brushRef="#br1" timeOffset="-162783.49">5017 14329 435 0,'0'0'195'0,"0"0"-55"16,0 0-52-16,0 0-77 16,0 0-97-16,18 0-67 15,-12-14-45-15,8 3 0 16,-2-10-4-16</inkml:trace>
  <inkml:trace contextRef="#ctx0" brushRef="#br1" timeOffset="-161038.48">2800 14284 371 0,'-18'-30'149'0,"0"-1"-12"16,7 9-11-16,-2 0-14 15,9 9-20-15,-4-1-56 16,8 14-36-16,0 0 0 15,0 0 0-15,8 30 0 16,6 1 0-16,1 13 0 16,2 6 0-16,1 8 0 0,3 3 0 15,1 3 0-15,-2-5 0 16,-2-6 0-16,-5-11 0 31,-2-13 0-31,-2-7 0 0,-6-12 0 0,-3-10 0 16,0-14 0-16,-4-11 0 15,-4-11 0-15,-2-11 0 16,3-11 0-16,1-6 0 16,-1-5 0-16,7 3 0 15,0 6 0-15,5 8 0 16,2 10 0-16,5 14 0 16,6 13 0-16,3 15 0 15,7 12 0-15,3 15 0 16,5 9 0-16,3 11 0 15,3 6 0-15,-2 5 0 16,-2 2 0-16,-6-5 0 0,-2-2 0 16,-8-10 0-16,-8-7 0 15,-4-7 0-15,-4-7 0 16,-6-6 0-16,3-6 0 16,-3-10 0-16,0 0-26 15,0 0-142-15,0-20-11 16,3 4-22-16,1-15-3 15,6 2 0-15</inkml:trace>
  <inkml:trace contextRef="#ctx0" brushRef="#br1" timeOffset="-160770.28">3507 14493 536 0,'0'0'200'0,"0"0"-41"16,0 0-69-16,14-13-52 15,-14 13-38-15,9-19 0 16,1 5 0-16,5-3 0 16,3-6 0-16,6-1 0 15,2-2 0-15,1-2 0 16,2 3 0-16,0 1 0 16,-2 3 0-16,-5 2 0 0,4 7-72 15,-7 2-90-15,-2 0-25 16,-2 5-2-16,-15 5-15 15,19-9 0 1</inkml:trace>
  <inkml:trace contextRef="#ctx0" brushRef="#br1" timeOffset="-160237.91">3833 14122 643 0,'0'0'205'15,"0"0"-39"-15,-2-14-157 16,2 14-9-16,13 4 0 15,2 3 0-15,-1 5 0 16,5 3 0-16,0 4 0 16,1 3 0-16,-1 3 0 15,-1-3 0-15,-5-2 0 16,-2-3 0-16,-3-5 0 16,-8-12 0-16,0 0 0 15,12 0 0-15,-12-18 0 0,0-9 0 16,0-8 0-1,5-6 0-15,-5-5 0 16,5 2 0-16,0 2 0 0,-1 6 0 16,3 11 0-16,0 13 0 15,4 12 0-15,2 15 0 16,3 7 0-16,-1 8 0 16,3 3 0-16,3 1 0 15,0-2 0-15,-4-4 0 16,-3-8 0-16,-1-5 0 15,-13-15 0-15,16 7 0 0,-16-7 0 16,7-24 0 0,-7 0 0-16,0-7 0 15,0-6 0-15,0-1 0 0,0-2 0 16,0 3 0-16,7 8 0 16,-1 7 0-16,7 13 0 15,5 12 0 1,5 15 0-16,4 7 0 0,5 6 0 15,6 5 0 1,1 0 0-16,0 1 0 0,2-3-24 16,-7-9-120-16,-3-11-40 15,5-7-13-15,-11-17-6 16,3-1 1-16</inkml:trace>
  <inkml:trace contextRef="#ctx0" brushRef="#br1" timeOffset="-160008.85">4891 13925 672 0,'17'0'201'0,"-17"0"-51"15,14-8-150-15,4-4 0 16,8-2 0-16,6-6 0 16,3 0 0-16,4-5 0 15,2 1 0-15,2-3 0 16,-2 6-65-16,-7 0-60 15,-2 4-33-15,0 7-24 16,-11-1-5-16,-1 11-13 16,-20 0 94-16</inkml:trace>
  <inkml:trace contextRef="#ctx0" brushRef="#br1" timeOffset="-159786.86">5041 13673 671 0,'0'0'201'16,"-20"6"-50"-16,20 8-151 16,14 5 0-16,4 9 0 15,4 5 0-15,6 9 0 16,3 3 0-16,0 2 0 0,-2-3-31 16,-2-4-97-16,-4-4-41 15,-7-13-26-15,-1-4-5 16,-15-19-3-16,18 0 106 15</inkml:trace>
  <inkml:trace contextRef="#ctx0" brushRef="#br1" timeOffset="-159553.28">5245 13514 725 0,'0'0'202'15,"20"5"-106"-15,-3 16-96 16,6 5 0-16,4 8 0 16,7 6 0-16,-1 3 0 15,1 4 0-15,-2-1-17 16,0-2-109-16,-4 1-30 0,-7-13-38 16,1-4 0-16,-8-16-6 15,3-2 64-15</inkml:trace>
  <inkml:trace contextRef="#ctx0" brushRef="#br1" timeOffset="-159236.04">5402 12962 560 0,'0'-19'202'0,"0"19"-5"0,0 0-133 16,13 4-64-16,4 17 0 15,3 14 0-15,12 13 0 16,4 13 0-16,7 14 0 16,6 10 0-16,-5 11 0 15,-2 9 0-15,-9 3-2 16,-10 4 4-16,-14 0-4 15,-16 0 4-15,-17 0-2 16,-8-2-74-16,-13-6-74 16,-10-11-21-16,-6-5-14 15,-10-18-15-15,3-3 1 16</inkml:trace>
  <inkml:trace contextRef="#ctx0" brushRef="#br1" timeOffset="-158719.83">2725 13833 375 0,'-7'-14'202'16,"7"14"-34"-16,-13 3-70 16,1 5-14-16,-1 10-14 15,-8 5-44-15,-4 11-26 16,-5 5 0-16,-3 9 0 0,-2 8 0 16,5 5 0-1,3 8 0-15,8 5 0 16,9 2 0-16,16 6 0 15,12 5 0-15,12 6 0 16,18 6 0-16,13 2 0 16,19 0 0-16,16-4 0 0,24-6-146 15,18-8-41-15,19-20-19 16,29-13-3-16,13-25-4 16</inkml:trace>
  <inkml:trace contextRef="#ctx0" brushRef="#br1" timeOffset="-156054.05">5946 13302 447 0,'0'0'159'0,"0"-12"-19"16,0 12-13-16,0 0-35 15,0 0-34-15,0 0-58 16,0 0 0-16,0 0 0 15,5 15 0-15,4 0 0 16,3 5 0-16,2 4 0 16,4 7 0-16,2 4 0 15,1 6 0-15,-4-1 0 16,4 1 0 0,-4-2 0-16,-3-5 0 0,-3-5 0 15,-1-7 0-15,-2-4 0 0,-5-7 0 16,-3-11 0-16,0 0 0 15,0 0 0 1,-5-15 0-16,-5-4 0 0,0-6 0 16,-2-8 0-1,-3-5 0-15,2-8 0 0,0-7 0 16,6-2 0-16,5 0 0 16,2 1 0-16,6 0 0 15,0 7 0-15,7 2 0 16,3 11 0-16,2 7 0 15,1 12 0-15,6 7 0 16,-1 8 0-16,5 14 0 0,3 6 0 16,2 8 0-1,1 8 0-15,5 3 0 0,-2 3 0 16,-4 2 0-16,-1-2 0 16,-4-2 0-1,-5-6 0-15,-6-5 0 0,-5-7 0 16,-3-5 0-1,-10-17 0-15,0 0 0 0,0 0 0 16,0-16 0-16,-8-7 0 16,-2-9 0-16,-2-9 0 15,2-8 0-15,0-7 0 0,1-4 0 16,7 1 0 0,2 3 0-16,5 7 0 15,3 6 0-15,3 11 0 16,4 10 0-16,2 12 0 15,5 10 0-15,5 11 0 0,2 9 0 16,3 12 0-16,2 5 0 16,0 6 0-16,4 3 0 15,-2-1 0-15,-4 1 0 16,0-1 0-16,-2-5 0 16,1-5 0-16,-3-4-77 15,8-12-122-15,8-1-9 16,-5-18-2-16,9 0 0 15</inkml:trace>
  <inkml:trace contextRef="#ctx0" brushRef="#br1" timeOffset="-150402.65">6770 14576 72 0,'-11'0'83'16,"11"0"-16"-16,0 0 9 15,0 0 22-15,0 0 19 16,-4-10-2-16,4 10-12 15,0 0-15-15,0 0-9 16,3-10-16-16,-3 10-12 16,0 0-40-16,12 7-11 15,-12-7 0-15,22 21 0 16,-5-1 0-16,-1 3 0 16,4 3 0-16,1 1 0 15,0 2 0-15,-3-2 0 16,-4-4 0-16,-3-3 0 15,-1-7 0-15,-10-13 0 0,11 13 0 16,-11-13 0 0,0 0 0-16,0 0 0 0,-5-11 0 15,-1 0 0 1,-1-8 0-16,2-5 0 16,-2-6 0-16,4-4 0 0,3-4 0 15,-4-4 0-15,4 0 0 16,3 0 0-16,1 3 0 15,4 2 0-15,3 3 0 16,0 5 0-16,1 4 0 16,4 2 0-16,-1 5 0 15,4 3 0-15,-1 5 0 16,-2 4 0-16,4 6 0 16,-1 0 0-1,2 8 0-15,2 3 0 0,1 6 0 16,4 6 0-16,-1 2 0 15,1 4 0-15,1 0 0 16,-3 2 0-16,1-1 0 0,-5-3 0 16,-3-2 0-1,-3-4 0-15,-5-2 0 0,-2-4 0 16,-2-3 0-16,-7-12 0 16,4 18-19-16,-4-18-136 15,0 0-17-15,0 0-7 16,-18-13 1-16,13-3-9 15</inkml:trace>
  <inkml:trace contextRef="#ctx0" brushRef="#br1" timeOffset="-149818.28">7272 14400 616 0,'11'9'198'16,"-2"-9"-1"-16,1 0-185 15,11 5-12-15,4 0 0 16,3 5 0-16,1 0 0 16,-2 1 0-16,1 1 0 15,-4-1 0-15,-1 0 0 0,-3-2 0 16,-6-3 0 0,-2 0 0-16,-12-6 0 0,13 0 0 15,-13 0 0-15,0-15 0 16,-3-2 0-16,-3-7 0 15,2-6 0-15,-4-4 0 16,5-2 0-16,-1 1 0 16,4 3 0-16,-3 4 0 15,3 9 0 1,7 9 0-16,-7 10 0 16,20 4 0-16,-7 10 0 0,3 4 0 15,1 6 0-15,3 1 0 16,0 1 0-16,-3-2 0 15,1-1 0-15,-5-5 0 16,-2-4 0-16,-11-14 0 16,15 11 0-16,-15-11 0 15,0 0 0-15,4-22 0 16,-4 2 0-16,-3-3 0 16,-1-4 0-16,4-2 0 0,-4 0 0 15,4-1 0-15,0 6 0 16,8 5 0-16,0 6 0 15,6 7 0-15,2 6 0 16,2 4 0-16,6 4 0 16,3 4 0-16,-1 1 0 15,3 3 0-15,1 0 0 16,-3 1 0-16,1 0-89 16,-3-3-86-16,-8-8-22 15,2-1-3-15,-9-10 0 16,2-4 38-16</inkml:trace>
  <inkml:trace contextRef="#ctx0" brushRef="#br1" timeOffset="-149157.9">8080 13758 574 0,'-15'-28'203'0,"-9"-4"-2"16,-7 4-156-16,0 4-45 16,-10 5 0-16,-5 8 0 15,-14 8 0-15,-9 6 0 16,-10 13 0-16,-8 11 0 16,-10 12 0-1,-11 10 0-15,-4 12 0 0,-5 9 0 16,-2 6 0-16,1 2 0 0,2 4 0 15,3 0 0-15,7-1 0 16,11-1 0-16,12-5 0 16,14-3 0-16,14-4 0 15,9-3 0-15,19-5 0 16,15-3 0-16,12-2 0 16,20-3 0-16,15-4 0 15,9-1 0-15,17-3 0 16,7-7 0-16,14-6 0 15,8-6 0-15,13-9 0 0,9-7 0 16,6-9 0 0,6-15 0-16,9-6 0 15,5-9 0-15,4-9 0 0,1-8 0 16,-6-6 0-16,0-9 0 16,-6-3 0-16,-7-5 0 15,-12-5 0-15,-6-3 0 16,-16-1 0-16,-13 0 0 15,-12 1 0-15,-16 2 0 16,-16 2 0-16,-13 5 0 16,-17 7 0-16,-11 5 0 15,-16 4 0-15,-10 7 0 16,-15 4 0-16,-9 9 0 16,-11 8 0-16,-10 7 0 15,-7 10 0-15,-15 8-30 0,3 12-121 16,-13 9-24-16,-7 9-20 15,-1 12 3-15,-6 3-7 16</inkml:trace>
  <inkml:trace contextRef="#ctx0" brushRef="#br1" timeOffset="-143991.68">3182 12840 421 0,'-11'-11'147'16,"11"11"-13"-16,-12-13-15 15,12 13-21-15,0 0-14 16,0 0-64-16,0 13-20 15,8-2 0-15,2 5 0 16,3 1 0-16,0 4 0 0,7-1 0 16,-3 0 0-16,-1-3 0 15,-4-4 0 1,1-4 0-16,-13-9 0 16,15 7 0-16,-15-7 0 0,0-15 0 15,-8 0 0-15,0-6 0 16,-5-4 0-16,1-4 0 15,-1-6 0-15,-1 2 0 16,6-1 0-16,1 2 0 16,7 3 0-16,0 7 0 15,7 4 0-15,4 7 0 16,4 8 0-16,6 3 0 16,2 9 0-16,4 4 0 15,3 6 0-15,2 1 0 16,1 4 0-16,-2 0 0 15,-3-1 0-15,-3-2 0 16,-6-2-21-16,-3-3-133 0,-16-16-26 16,0 0-8-16,0 0-16 15,0-16 4-15</inkml:trace>
  <inkml:trace contextRef="#ctx0" brushRef="#br1" timeOffset="-143442.97">3521 12534 446 0,'15'-13'204'15,"0"13"-18"-15,-1 9-84 16,-2-3-32-16,8 8-55 16,-2 1-15-1,-1 0 0-15,3 2 0 0,-4-2 0 16,-2-2 0-16,-4-4 0 15,-10-9 0-15,13 9 0 16,-13-9 0-16,5-10 0 16,-5-4 0-16,-5-4 0 15,5-6 0-15,-2-1 0 16,2-2 0-16,0 0 0 16,0 4 0-16,5 3 0 15,1 9 0-15,4 6 0 0,2 10 0 16,2 5 0-16,0 5 0 15,1 3 0-15,2 0 0 16,-3-2 0 0,-2-2 0-16,0-3 0 15,-12-11 0-15,18 7 0 16,-18-7 0-16,2-20 0 16,-2-1 0-16,0-2 0 0,-2-3 0 15,2-4 0-15,0 0 0 16,0 2 0-16,2 4 0 15,7 6 0-15,0 8 0 16,3 6 0-16,4 9 0 16,2 4 0-16,0 5 0 15,3 2 0-15,-2 2 0 16,-2-3-36-16,7-5-135 0,1 0-12 16,-8-10-18-16,5 0-1 15,-8-8-1-15</inkml:trace>
  <inkml:trace contextRef="#ctx0" brushRef="#br1" timeOffset="-143140.22">4289 12262 641 0,'-2'-12'200'15,"2"12"-18"-15,9-20-182 0,-1 7 0 16,6-1 0 0,2-2 0-16,6-2 0 15,5 1 0-15,1 1 0 0,2 0 0 16,-3 3 0-16,-2 2 0 16,-3 2 0-16,-7 4 0 15,-3 5 0-15,-12 0 0 16,0 0-65-16,0 0-115 15,6 12-21-15,-6-12-3 16,-5 10 3-16,5-10 29 16</inkml:trace>
  <inkml:trace contextRef="#ctx0" brushRef="#br1" timeOffset="-142199.6">4766 11686 558 0,'0'0'199'0,"-11"-11"-44"16,11 11-44-16,0 0-111 0,9 20 0 15,1-4 0-15,2 3 0 16,1 5 0-16,4 0 0 15,-3 1 0-15,3-3 0 16,-5-4 0 0,-4-3 0-16,1-4 0 15,-9-11 0-15,0 0 0 0,0 0 0 16,0-12 0-16,-4-3 0 16,-2-5 0-16,0-5 0 15,1-4 0-15,0 1 0 31,2 2 0-31,3 2 0 0,0 5 0 0,5 6 0 16,-5 13 0-16,22 0 0 16,-4 9 0-16,-1 8 0 0,4 3 0 15,-1 3 0 1,2 0 0-16,-4-2 0 0,1-2 0 16,-4-5 0-1,-1-4 0-15,-14-10 0 0,15 4 0 16,-15-4 0-16,7-17 0 15,-7 0 0-15,-7-5 0 16,3-3 0-16,-4-2 0 16,5-1 0-16,-4-1 0 15,5 4 0-15,2 4 0 16,2 8 0-16,-2 13 0 16,19-11 0-16,-5 15 0 15,3 4 0-15,1 5 0 16,-1 2 0-16,3 4 0 15,-2 0 0-15,-4 0 0 16,-4 1 0-16,1-2 0 0,-6-3-86 16,-1-5-83-16,-4-10-12 15,0 0-16-15,0 0-1 16,-7-17 6 0</inkml:trace>
  <inkml:trace contextRef="#ctx0" brushRef="#br1" timeOffset="-141836.33">4982 11304 476 0,'-8'-24'164'16,"-1"1"-21"-16,1 1-27 16,8 5-27-16,0 0-54 15,6 2-35-15,2 2 0 16,5 5 0-16,2 0 0 15,3 4 0-15,3 1 0 16,1 3 0-16,-1 0 0 16,1 5 0-16,-1 4 0 15,-2 3 0-15,-5 4 0 16,-3 2 0-16,-2 4 0 16,-4 0 0-16,0 0 0 15,-5-3 0-15,0-2 0 16,2-4 0-16,-2-13 0 0,9 12 0 15,-9-12 0 1,21-11 0-16,-7-3 0 0,6-3 0 16,6 0-37-1,0-3-82-15,1-1-27 16,2 6-23-16,-3 1-10 16,1 14-17-16,-6 0 19 0</inkml:trace>
  <inkml:trace contextRef="#ctx0" brushRef="#br1" timeOffset="-141533.62">5565 11583 389 0,'9'-16'183'0,"1"0"-34"16,5-3-32-16,0-6-19 15,9 3-20-15,1-6-69 16,3 4-9 0,1 2 0-16,2 2 0 15,0 4 0-15,-5 5 0 16,0 2 0-16,-6 2 0 0,-4 7-105 16,-1 0-48-16,-15 0-24 15,12 11-21 1,-12-11 2-16,-10 16 2 0</inkml:trace>
  <inkml:trace contextRef="#ctx0" brushRef="#br1" timeOffset="-141294.18">5679 11337 564 0,'-12'-5'199'0,"1"-4"-17"15,11 9-104-15,-12-4-78 16,12 4 0-16,0 0 0 15,8 18 0-15,2-6 0 16,3 7 0-16,2 3 0 16,5 3 0-16,3 3 0 15,4 3 0-15,-1-1 0 16,0-1 0-16,-2-1 0 16,-4-7 0-16,-5-5-45 0,3-3-99 15,-6-4-32 1,-12-9-17-16,10-6 1 15,-10-10-3-15</inkml:trace>
  <inkml:trace contextRef="#ctx0" brushRef="#br1" timeOffset="-141025.12">5911 11048 583 0,'0'0'198'15,"0"-15"-5"-15,0 15-144 0,0 0-49 16,19 18 0 0,-7-1 0-16,7 8 0 0,3 1 0 15,1 6 0 1,1-1 0-16,5 4 0 0,0-4 0 16,-3-1 0-1,4-4 0-15,-5-4 0 0,-1-7-7 16,-1-5-137-16,1 1-49 15,-10-11-1-15,4 5-5 16,-18-5 1-16</inkml:trace>
  <inkml:trace contextRef="#ctx0" brushRef="#br1" timeOffset="-67928.11">3371 15097 68 0,'-11'6'33'0,"11"-6"-1"0,-15 12 3 15,15-12 0-15,0 0 1 16,0 0-3-16,21-15-4 15,-4 5-3-15,8-2-2 16,5-1-6-16,8-1-7 16,9-1-5-16,5-2-2 15,10-1-1-15,10-3 1 16,6-2 0-16,7-2 1 0,10-3 1 16,8-3 9-1,9-5 24-15,8-1 0 16,3-6-2-16,13 0 2 0,6-7-2 15,9-2 1-15,6-5-3 16,9-4-7-16,2-2-24 16,2-1 0-16,3-2 3 15,3-1 0-15,-3-2 3 16,-1 1 7-16,-5-2 2 16,3 3 4-16,-9-3 1 15,-2 2 3-15,-11 1-4 16,-9 7 2-16,-14 2-2 15,-11 8-6-15,-15 6-3 16,-17 9-3-16,-17 7-2 0,-14 9 2 16,-16 4-2-16,-12 6-1 15,-23 9-2 1,0 0-2-16,-19 0-2 0,-16 13-2 16,-18 3 0-16,-11 5 0 15,-19 8 0-15,-21 6 0 16,-17 10 0-16,-14 6 0 15,-13 7 0-15,-13 3 0 16,-13 9 0-16,-12 3 0 16,-8 5 0-16,-8 3 0 15,-1 3 0-15,-10-1 0 16,-3 0 0-16,2 0 0 16,0 0 0-16,-2 1 0 15,8-4 0-15,2-2 0 0,9-3 0 16,11-6 0-16,12-3 0 15,18-6 0-15,16-10 0 16,19-7 0-16,15-10 0 16,24-5 0-16,19-12 0 15,17-5 0-15,18-8 0 16,28-3-59 0,8-12-99-16,24-2-16 15,14-10-9-15,13-3-8 0,3-11 1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28T09:40:46.925"/>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FF0000"/>
    </inkml:brush>
  </inkml:definitions>
  <inkml:trace contextRef="#ctx0" brushRef="#br0">19547 9520 477 0,'0'-18'165'0,"0"18"-17"16,0 0-27-16,0 0-17 16,0 0-96-16,-17 6-8 15,17-6 0-15,0 0 0 16,-19 30 0-16,5-9 0 15,6 2 0-15,-8 10 0 16,-3 4 0-16,2 7 0 16,-4 7 0-16,-3 2 0 15,5-2 0-15,-1 0 0 16,4-5 0-16,4-4 0 16,2-3 0-16,-4-11 0 15,10-2 0-15,4-8 0 16,0-18-28-16,0 0-111 15,0 0-26-15,0 0-8 0,4-23-4 16,-4-5-1-16</inkml:trace>
  <inkml:trace contextRef="#ctx0" brushRef="#br0" timeOffset="328.16">19206 9585 642 0,'0'0'171'0,"0"0"-28"16,0 0-76-16,0 0-67 15,0 0 0-15,0 0 0 16,0 0 0-16,0 0 0 0,23 28 0 16,-4-10 0-16,15 8 0 15,0-3 0-15,6 9 0 16,8-1 0-16,2 1-2 15,0 0 2-15,-5-2 2 16,1-2-2-16,-8-3 0 16,-3-5 0-16,-11 2 0 15,0-3 0-15,-5-3-35 16,-19-16-69-16,22 16-31 16,-22-16-21-16,0 0-10 15,30-13-6-15,-23-9-2 16</inkml:trace>
  <inkml:trace contextRef="#ctx0" brushRef="#br0" timeOffset="593.79">19704 9678 654 0,'-34'0'179'16,"-3"12"-23"-16,-1-2-122 15,-10-5-34-15,10 4 0 16,-5 2 0-16,2-3 0 16,6 2 0-16,8 1 0 15,-1-2 0-15,9-4 0 16,2 12-39-16,2-4-103 16,-4-1-31-16,3 8-3 15,-3-2-4-15,2 6 1 16</inkml:trace>
  <inkml:trace contextRef="#ctx0" brushRef="#br0" timeOffset="1499.99">17299 11970 261 0,'0'0'141'16,"0"-20"-8"-16,0 20-8 16,0 0-2-16,0 0-12 15,-15 21-19-15,15 0-55 16,-14-2-37-16,14 6 0 15,-10 9 0-15,3 4 0 16,0 6 0-16,0 2 0 0,-2 6 0 16,-1 0 0-16,0-1 0 15,-6 1 0-15,8-4 0 16,-4-6 0-16,-2-2 0 16,5-7 0-16,0-3 0 15,1-9 0-15,8-21-129 16,0 24-36-16,0-24-7 15,0 0-4-15,-7-26 0 16,7 26-1-16</inkml:trace>
  <inkml:trace contextRef="#ctx0" brushRef="#br0" timeOffset="1843.83">17034 12168 420 0,'-14'-28'171'16,"14"28"-12"-16,-5-18-31 15,5 18-32-15,0 0-47 16,0 0-49-16,0 0 0 16,0 0 0-16,0 27 0 15,7-10 0-15,8 8 0 0,4 3 0 16,7 2 0-1,2 0 0-15,4 3 0 0,3-3 0 16,-2-2 0 0,-2-3 0-16,-2 0 0 15,-3-4 0-15,-2 3 0 16,2-6-35-16,-26-18-75 0,31 25-27 16,-9-15-24-1,-22-10-5-15,28 0-7 0,-28 0 0 16</inkml:trace>
  <inkml:trace contextRef="#ctx0" brushRef="#br0" timeOffset="2062.59">17316 12315 330 0,'-56'15'178'16,"6"1"-22"-16,1 3-21 15,10-6-20-15,8 6-26 16,3-11-69-16,28-8-20 16,-27 23 0-16,27-23-29 15,0 0-92-15,-4 24-32 16,4-24-16-16,0 0-6 16,23-6 2-16,1-3-3 15</inkml:trace>
  <inkml:trace contextRef="#ctx0" brushRef="#br0" timeOffset="2828.14">19313 11297 55 0,'0'0'36'0,"0"0"8"16,0 0 9-1,0 0 9-15,0 0 12 0,0 0 6 16,0 0 18-16,0 0 3 15,0 0-5-15,-17 0-9 16,17 0-5-16,0 0-10 16,0 0-9-16,0 0-43 15,-14 24-20-15,14-5 0 16,-7 10 0-16,7 4 0 16,-10 10 0-16,6 7 0 15,-3 3 0-15,1 2 0 16,2-3 0-16,-3 0 0 0,0-6 0 15,4-6 0-15,3-10 0 16,-10-5 0 0,10-4 0-16,0-21 0 15,0 21 0-15,0-21 0 16,0 0-81-16,0 0-51 0,0-25-12 16,8 4-16-16,-4-2-4 15,-4-5-1-15,5 5 6 16</inkml:trace>
  <inkml:trace contextRef="#ctx0" brushRef="#br0" timeOffset="3140.62">19163 11530 447 0,'-29'-27'142'0,"29"27"-10"16,-28-20-14-16,28 20-17 15,0 0-35-15,-19-16-49 16,19 16-17-16,0 0 0 15,0 0 0-15,7 16 0 16,-7-16 0-16,24 28 0 16,-8-4 0-16,3-2 0 15,3 4 0-15,4 1 0 16,0-1 0-16,-4-2 0 16,9 1 0-16,-12-5 0 15,10-2 0-15,-8-1 0 16,-2-5-35-16,0-3-62 15,-19-9-23-15,24 11-20 16,-7-11-13-16,-17 0-12 0,33-19 0 16,-17 4 17-16</inkml:trace>
  <inkml:trace contextRef="#ctx0" brushRef="#br0" timeOffset="3406.24">19547 11560 543 0,'0'0'184'0,"-41"0"-10"15,15 0-52-15,5 0-122 16,-11 0 0-16,6 0 0 16,-3 8 0-16,4-8 0 15,-2 9 0-15,4-3 0 16,1 3 0-16,-4 0 0 0,7 2 0 15,0-1 0-15,19-10-123 16,-24 30-42-16,24-30-14 16,-24 28 5-16,24-28-4 15,-10 46 1-15</inkml:trace>
  <inkml:trace contextRef="#ctx0" brushRef="#br0" timeOffset="4330.34">17551 14560 360 0,'0'0'131'16,"-9"-20"-4"-16,9 20-16 16,0 0-14-16,0 0-20 15,0 0-16-15,-21-9-25 16,21 9-30-16,-6 19 2 16,6-19 1-16,0 37-9 15,0-5 0-15,6-2 0 0,-6 8 0 16,9-2 0-1,-4 8 0-15,6 1 0 0,-8 1 0 16,2-2 0-16,-5-1 0 16,9-3 0-16,-9-5 0 15,0 4 0 1,0-14-71-16,0-6-83 16,0-19-17-16,0 0-7 0,0 0 0 15,0 0-2-15</inkml:trace>
  <inkml:trace contextRef="#ctx0" brushRef="#br0" timeOffset="4627.21">17329 14640 247 0,'0'0'163'0,"-7"-15"-29"0,7 15-26 15,0 0-13-15,0 0-15 16,0 0-15-16,17 27-17 16,2-6-21-16,5 4-27 15,4 0 1-15,4 3 0 16,6 4 1-16,0-5-1 16,3 3 1-16,-3-5-1 15,-2 0 1-15,-1-2-69 16,-11-4-33-16,2-5-31 15,-4 4-21-15,-22-18-13 16,21 14-5-16,-21-14-3 0</inkml:trace>
  <inkml:trace contextRef="#ctx0" brushRef="#br0" timeOffset="4861.54">17690 14738 588 0,'-32'-8'178'16,"4"8"-35"-16,-1 10-40 15,-6-10-92-15,4 13-11 16,7-3 0-16,-2 2 0 16,6-1 0-16,1 1-18 0,19-12-105 15,-11 29-31 1,11-29-25-16,9 26 5 0,-9-26-4 15,31 30 2-15</inkml:trace>
  <inkml:trace contextRef="#ctx0" brushRef="#br0" timeOffset="5439.65">20736 14795 436 0,'-12'-20'180'0,"12"20"-22"15,0 0-34-15,0 0-31 16,0 0-61-16,-17 0-32 16,17 0 0-16,0 23 0 15,-11-5 0-15,11 5 0 16,0 3 0-16,-3 6 0 15,3 5 0-15,0 2 0 16,0 5 0-16,-11-1 0 16,11-2 0-16,0 3-40 15,-3-9-85-15,3-8-41 0,0-2-13 16,0-25-1-16,-5 18-3 16,5-18 33-16</inkml:trace>
  <inkml:trace contextRef="#ctx0" brushRef="#br0" timeOffset="5689.64">20531 14870 451 0,'-14'-22'170'0,"14"22"-14"16,0 0-47-1,0 0-43-15,0 0-38 16,31 12-38-16,-10-2 3 15,1 8 5-15,11 0 1 16,1 6 1-16,4 1-3 0,2 5-50 16,-4-5-27-16,5 5-24 15,-4-4-10-15,-10-2-9 16,4-4-5-16,-12-5-6 16,-3-3 1-16,-16-12 47 15</inkml:trace>
  <inkml:trace contextRef="#ctx0" brushRef="#br0" timeOffset="5845.97">20910 15071 483 0,'-21'-9'132'0,"4"-1"-11"15,-4 10-19-15,1-7-25 16,2 7-48-16,18 0-115 16,-27 7-45-16,27-7-24 15,0 0-6-15,-4-30-4 0,25 11 1 16</inkml:trace>
  <inkml:trace contextRef="#ctx0" brushRef="#br0" timeOffset="6283.47">23363 11682 343 0,'0'0'171'0,"0"0"-10"15,-24-5-22-15,24 5-15 16,-11 42-39-16,-2-11-85 0,9 5 0 16,-4 5 0-16,8 2 0 15,-9-2 0-15,9 1 0 16,-5-3 0-16,5-4 0 15,0 0 0-15,0-10-61 16,0-2-90-16,0-2-23 16,0-21-2-16,-12 30-3 15,12-30-1-15</inkml:trace>
  <inkml:trace contextRef="#ctx0" brushRef="#br0" timeOffset="6533.44">23089 11742 443 0,'-17'-22'170'0,"17"22"-12"16,-18-10-35-16,18 10-25 15,0 0-67-15,0 20-31 16,0-20 0-16,26 33 0 16,-8-12 0-16,4 5 0 15,7 3 0-15,6 2 0 16,-1 4 0-16,-1-3 0 15,5 1 0-15,0 2-65 16,-6-4-45-16,-6-2-30 16,7-2-17-16,-14-9-10 15,2 0-1-15,-21-18-2 16</inkml:trace>
  <inkml:trace contextRef="#ctx0" brushRef="#br0" timeOffset="6799.07">23514 11907 553 0,'-27'-10'181'16,"-8"3"-22"-16,-1 7-29 16,-14 0-130-16,5 0 0 15,-3 9 0-15,2-1 0 16,8 1 0-16,3-2 0 0,11 4 0 15,7-5 0 1,17-6 0-16,-10 24-109 0,10-24-55 16,20 21-11-1,-20-21-4-15,28 33 0 16,-28-33-4-16</inkml:trace>
  <inkml:trace contextRef="#ctx0" brushRef="#br0" timeOffset="7767.78">22868 13768 243 0,'9'15'164'16,"-9"9"-16"-16,0 9-31 16,7 12-24-16,-7 5-21 15,9 12-7-15,-9 6-10 16,13 7-12-16,-13-3-30 16,7-4-11-16,-7-4-3 15,7-11 3-15,-7-7-1 0,0-11-56 16,0-13-77-1,0 0-35-15,0-22-4 0,0 0-5 16,-33-19 3-16</inkml:trace>
  <inkml:trace contextRef="#ctx0" brushRef="#br0" timeOffset="7986.52">22631 13990 78 0,'13'18'66'16,"20"15"-24"-16,-2 1 0 15,9 8-3-15,-2-1-9 16,7 4-13-16,-2-3-7 0,-6-6-15 16,1 3-28-16,-8-13-28 15,2 4-19-15,-32-30-6 16,35 35 27-16,-35-35 59 15</inkml:trace>
  <inkml:trace contextRef="#ctx0" brushRef="#br0" timeOffset="8189.64">22946 14133 517 0,'-35'12'185'0,"-2"13"-16"15,-3 1-41-15,-5-5-104 0,6 7-24 16,2-6 0-16,-1-6-18 16,13 5-112-16,9-5-40 15,16-16-7-15,-17 22-4 16,17-22 0-16,0 16 15 16</inkml:trace>
  <inkml:trace contextRef="#ctx0" brushRef="#br0" timeOffset="14644.47">21051 12375 474 0,'0'0'184'0,"4"27"-5"16,-8-2-59-16,-13 6-64 16,3 14-46-16,-7 0-10 15,2 12 0-15,-5 6 0 16,-3 1 0-16,1-1 0 16,-3 0 0-16,8-8 0 15,-1 1 0-15,-1-12 0 16,13-5 0-16,-2-8 0 0,3-7 0 15,9-7-41-15,0-17-84 16,0 0-22-16,0-17-15 16,-8-12-7-16,8-4 1 15,-6-11 10-15</inkml:trace>
  <inkml:trace contextRef="#ctx0" brushRef="#br0" timeOffset="14863.22">20731 12687 519 0,'0'-29'153'0,"3"7"-18"0,6 3-17 15,-9 19-23 1,22-14-92-16,-1 21-3 16,1 8 0-16,7 5 0 15,8 7 0-15,7 4 0 16,0 4 0-16,2 1 0 16,-3-3 0-16,-5-5 0 0,-4 2 0 15,-3-7 0-15,-8 0-29 16,-8-6-99-16,-15-17-46 15,12 18-1-15,-12-18-4 16,-17 0-1-16,-14-9 22 16</inkml:trace>
  <inkml:trace contextRef="#ctx0" brushRef="#br0" timeOffset="15253.88">19280 13036 593 0,'0'0'188'0,"-20"-12"-1"16,20 12-132-16,0 0-55 15,0 0 0-15,0 0 0 0,-16 17 0 16,16-17 0-16,-10 39 0 16,5-9 0-1,-1 7 0-15,-6 7 0 0,5 7 0 16,-6 4 0-16,-3 1 0 16,1 2 0-16,-1-5 0 15,2-9 0-15,2-4 0 16,-1-13 0-1,7-1-73-15,-2-7-80 16,8-19-15-16,0 0-11 0,0 0 6 16,-5-22-5-16</inkml:trace>
  <inkml:trace contextRef="#ctx0" brushRef="#br0" timeOffset="15519.53">19044 13215 520 0,'0'0'156'0,"-7"-22"-23"16,7 22-21-16,0 0-23 16,0 0-76-16,0 0-13 15,18 24 0-15,-1-3 0 16,5 1 0-16,7 6 0 16,4 2 0-16,2 3 0 15,1 3 0-15,-2-5 0 16,-3 1 0-16,-5-4 0 15,2 0 0-15,-9-5 0 16,1-2-57-16,-6-1-96 16,-14-20-20-16,17 20-5 15,-17-20 2-15,0 0-5 16</inkml:trace>
  <inkml:trace contextRef="#ctx0" brushRef="#br0" timeOffset="16988.29">19103 9817 125 0,'0'0'91'16,"0"0"-5"-16,0 0 0 15,0 0 7-15,0 0 11 16,0 0-5-16,0 0-8 15,0 0-13-15,0 0-10 16,-14 20-12-16,14-20-13 0,-12 21-40 16,12-21-3-16,-10 21 0 15,10-21 0-15,-14 19 0 16,14-19 0-16,0 0 0 16,-10 15 0-16,10-15 0 15,-9 29-13-15,-5-13-100 16,6 2-40-16,-5 10-15 15,-5-7-4-15,0 7-6 16,-6-5 1-16</inkml:trace>
  <inkml:trace contextRef="#ctx0" brushRef="#br0" timeOffset="17316.38">18438 10587 442 0,'-21'30'177'0,"-1"-7"-22"0,-6-3-31 16,14-2-26-16,-3-5-71 16,17-13-27-16,-22 26 0 15,22-26 0-15,-17 21 0 16,17-21 0-16,-19 20 0 15,19-20 0-15,-18 22 0 16,18-22 0-16,-13 30 0 16,13-30-36-16,-12 29-55 15,12-29-15-15,-14 23-16 16,14-23-13-16,-4 24-9 0,4-24 0 16,-12 24 34-16,12-6 33 15</inkml:trace>
  <inkml:trace contextRef="#ctx0" brushRef="#br0" timeOffset="17535.13">18083 11092 255 0,'-17'27'90'0,"-2"-8"5"15,2 4-8-15,-1 0-12 16,1-4-15-16,5 4-6 16,-2-4-12-16,-3 9-8 15,2-8-16-15,-3 5-11 0,1-1-8 16,0 3-7-1,-5-3-5-15,-1 1-18 16,1 3-21-16,3-4-16 16,-2 1-19-16,2-3-5 0,2-3-15 15,1 5-2-15,-2-7-13 16,14 11 21-16,-13-14 75 16</inkml:trace>
  <inkml:trace contextRef="#ctx0" brushRef="#br0" timeOffset="17753.86">17583 11807 399 0,'-20'28'160'0,"-4"2"-11"16,-2-2-19-16,-2-1-20 15,4 3-35-15,-2-10-75 16,6 2 0-16,20-22 0 0,-26 28 0 16,26-28 0-16,-12 18 0 15,12-18-7-15,0 0-86 16,22 17-29-1,-22-17-37-15,28 7-8 0,-11 4-2 16,-17-11-2-16,21 17 36 16</inkml:trace>
  <inkml:trace contextRef="#ctx0" brushRef="#br0" timeOffset="18300.75">17299 12798 463 0,'0'0'169'15,"-19"-12"-22"-15,19 12-23 16,0 0-20-16,0 0-88 16,-20 11-16-16,20-11 0 15,0 23 0-15,0-6 0 16,0 3 0-16,5-1 0 0,5 9 0 15,-1 2 0 1,5 5 0-16,-1-1 0 16,10 13-16-16,-13-7-82 15,7 7-32-15,-3 3-20 16,0-7-15-16,3 7-7 0,-12-12 0 16,11 4 52-1</inkml:trace>
  <inkml:trace contextRef="#ctx0" brushRef="#br0" timeOffset="18550.75">17489 13657 366 0,'0'23'142'0,"0"5"-5"16,0 9-22-16,-7-3-17 0,7 5-21 15,0-4-23-15,0 5-20 16,0-6-34-16,0-3 0 15,0-1 0 1,12-5-10-16,-3 5-27 0,-1-8-33 16,2 3-32-16,-1 0-24 15,0-2-16-15,1 2-8 16,-10-1 0-16,7 4 4 16,-7-6 56-16</inkml:trace>
  <inkml:trace contextRef="#ctx0" brushRef="#br0" timeOffset="18691.34">17577 14467 140 0,'8'25'50'0,"-8"-7"-10"15,0-1-14-15,0-17-14 0,14 27-25 16,-14-27-23-16,0 0-32 16,24 30-7-16,-24-30 0 15,22 14 74-15</inkml:trace>
  <inkml:trace contextRef="#ctx0" brushRef="#br0" timeOffset="19566.34">18286 14983 419 0,'-31'-21'182'0,"31"21"-9"16,-32-9-37-16,32 9-27 15,-16-7-105-15,16 7-4 16,0 0 0-16,0 0 0 16,0 0 0-16,0 18 0 15,0-18 0-15,31 16 0 16,-10-6 0-16,11 0 0 0,12-4 0 15,9-6 0 1,7 0 0-16,9 0 0 16,0 0-3-16,12-5-77 15,-2-4-8-15,-1 9-8 0,-8-7-3 16,3 7-1-16,-10 0 2 16,-2 0 17-16,-6 7 43 15,-5-7 19-15,0 8 12 16,-2-8 6-16,-3 5 6 15,5-5 1-15,-4 5 0 16,-4-5 0-16,2 8 1 16,-2-8-1-16,-4 11-1 15,-4-4 0-15,-1-1-3 16,-7 0 1-16,5-2 1 0,-4 3-2 16,-1-7 0-16,7 7 0 15,0-7 0-15,1 7 0 16,2-7 1-1,0 12-3-15,2-4-1 16,0 0 0-16,3 1-1 16,-1 1 0-16,1-4-2 15,4-6-1-15,-3 9-2 0,-1-9-25 16,7 0-9-16,-1 0-10 16,-4 0-13-16,-7 0-6 15,2 5 1-15,-11-5 37 16</inkml:trace>
  <inkml:trace contextRef="#ctx0" brushRef="#br0" timeOffset="20488.25">21347 14962 149 0,'0'0'103'16,"0"0"-21"-16,0 0-42 16,0 0-20-16,0 0-6 15,4-21-8-15,-4 21-8 16,19-7-1-16,-19 7 0 0,32-16-2 16,-11 4-9-16,7 1-8 15,-2-4-7-15,8 4-4 16,-1-7-2-16,3 6 0 15,-2-4-1-15,3 5 4 16,-3-3 9-16,2-1 9 16,-3 4 7-16,0 1 5 15,-8-1 3-15,6 0 2 16,-10 3 1-16,10-3 3 16,-10 4 5-16,8-2-4 15,2-3 5-15,-2 4-2 16,4-4 1-16,0 2-3 15,0 2-1-15,-8 0-3 16,3-2-3-16,-4 4 0 16,-24 6-2-16,33-9 0 0,-33 9 6 15,24-15-5-15,-24 15 2 16,33-27-8-16,-13 12-2 16,6-2-12-16,-2-6-3 15,9 1-7-15,-2 1-1 16,5-1 2-16,-5 0 2 15,4 4 5-15,-8 2 9 16,4 2 15-16,-10 7 9 0,-2-2 4 16,-19 9 4-1,19 0 0-15,-19 0-1 0,0 0-2 16,0 0-3-16,0 0-5 16,0 0-3-16,0 0-3 15,19 0-5 1,-19 0 2-16,0 0-3 15,27-9-29-15,-27 9-27 0,26-17-4 16,-16-3 56-16,11 12 7 16</inkml:trace>
  <inkml:trace contextRef="#ctx0" brushRef="#br0" timeOffset="21222.64">23110 13777 284 0,'0'-21'134'0,"0"-7"-11"16,0-7-8 0,0-3-7-16,0-7-20 0,0-3-22 15,0-9-31-15,0 2-31 16,13-7-46-16,-4-3-24 15,3 5-19-15,-2-1-9 16,8 4-1-16,-5 2-1 16,1 6 3-16,2 8 9 15,-6 6 32-15,2 4 29 16,-12 4 36-16,7 6 38 16,-7 2 30-16,0 19 1 15,0-28 4-15,0 28-2 16,0-27 1-16,0 27-8 15,-3-32-17-15,3 15-34 16,0-6-24-16,0-3-3 16,3-3-5-16,-3-4-26 15,9 3-35-15,-9-3-14 0,12-4-7 16,-2-2-2-16,-1 2 0 16,4 0 1-16,1 0 5 15,2 2 26-15,-6 3 37 16,2 0 28-16,0 11 38 15,-7 0 36-15,-5 21 21 16,7-24 3-16,-7 24-4 16,0 0-1-16,0-18-4 15,0 18-12-15,0 0-35 16,-10-21-33-16,10 21-24 16,0-20-18-16,0 20-31 15,0-23-36-15,0 23-37 0,5-25-22 16,-8 5 1-1,3 20-2-15,-6-33 3 16</inkml:trace>
  <inkml:trace contextRef="#ctx0" brushRef="#br0" timeOffset="21847.6">23149 11502 482 0,'0'0'174'15,"-24"-19"3"1,24 19-51-16,-22-8-62 0,4-2-64 15,18 10 0-15,-25-24 0 16,7 8 0-16,1-2 0 16,-5-1 0-16,-2-4 0 15,0-3 0-15,-7-1 0 16,-4-3 0-16,-1 0 0 0,-4-5 0 16,-1 3 0-1,0-6 0-15,3 6-84 0,-7-5-23 16,5 9-10-16,1-4-6 15,1 6-3-15,0-1-1 16,-2 3 2-16,6 6 58 16,-4-3 30-16,9 2 21 15,-2-1 21-15,1 4 13 16,8-1 11-16,1-1 8 16,2 4 8-16,-3-5 7 15,8 1 15-15,-5 1 13 16,7-4 5-16,-5 6-4 15,0-6-5-15,-1 6-6 16,-4-5-7-16,3-1-11 16,-8 2-21-16,2-3-26 15,-7 0-28-15,-3-5-10 16,-1 3-10-16,-7-8-7 0,2 5-10 16,-6-3-5-16,4 0-23 15,0 4-11-15,-9-6-7 16,6 10-3-16,-11-8 0 15,9 14 5-15</inkml:trace>
  <inkml:trace contextRef="#ctx0" brushRef="#br0" timeOffset="22331.97">20910 10008 115 0,'-26'-25'42'0,"-7"-3"2"16,4 3-1-1,1-1 2-15,-1 1-9 16,-4 2-2-16,2 2-4 16,-3 1-4-16,8 3-4 0,-7 4-6 15,2 0-10-15,6 2-10 16,-5 0-7-16,10 3-11 16,-5-3-10-16,8 5-8 15,-7-5-4-15,5 2-3 16,-2-3-1-16,3 4 6 15,-1-5 5-15,-2 2 11 16,-7-2 14-16,8 1 14 16,-3 3 9-16,-3-3 14 15,4 2 16-15,-2-1 16 16,-4 0 18-16,6 3 15 16,-7-2 19-16,6 4 0 15,-3-6-1-15,1 5-11 16,-5-3-11-16,11 10-21 15,-1-12-15-15,20 12-46 0,-31-8-4 16,31 8 0-16,-21-5 0 16,21 5 0-16,0 0 0 15,0 0 0-15,0 0 0 16,-21-15-32-16,21 15-91 16,0 0-37-16,0 0-7 15,-7-18-8-15,7-17-2 16,7-14-6-16</inkml:trace>
  <inkml:trace contextRef="#ctx0" brushRef="#br0" timeOffset="91857.99">17241 12378 182 0,'0'0'99'16,"0"0"8"-16,0 0 13 16,0 0 8-16,0-15-16 15,0 15-16-15,0 0-17 16,0 0-9-16,0 0-40 16,0 0-30-16,0 0 0 15,0 0 0-15,0 0 0 16,0 0 0-16,0 0 0 15,0 0 0-15,0 0 0 16,0 0 0-16,0 0 0 0,0 0 0 16,0 0 0-16,0 0 0 15,0 0 0-15,0 0 0 16,0 0 0-16,0 0 0 16,0 0 0-16,0 0 0 15,0 0 0-15,0 0 0 16,0 18 0-16,0-18 0 15,0 0 0-15,0 0 0 0,0 0 0 16,0 0 0 0,0 0 0-16,0 0 0 0,0 0 0 15,0 0 0-15,0 0 0 16,0 0 0 0,0 0 0-16,0 0-52 15,0 0-61-15,0 0-29 16,24-18-28-16,-24 18-5 0,29-15 1 15,-7 15-5-15</inkml:trace>
  <inkml:trace contextRef="#ctx0" brushRef="#br1" timeOffset="101236.24">19320 10222 72 0,'0'0'38'0,"0"0"-6"16,0 0-7-16,15-17-4 16,-15 17-6-16,0 0-3 15,21-13-6-15,-21 13-3 16,22-10 0-16,-22 10-2 15,26-7-1-15,-26 7 0 16,35-10 0-16,-35 10-1 16,31-8 0-16,-31 8 1 15,22-7 0-15,-22 7 2 0,0 0-1 16,17 0-1-16,-17 0 0 16,0 0-11-16,0 0-18 15,4 15-15-15,-4-15-12 16,0 0-9-16,-19 20 41 15</inkml:trace>
  <inkml:trace contextRef="#ctx0" brushRef="#br1" timeOffset="101486.24">19211 10363 18 0,'30'0'65'0,"-8"-18"-16"15,12 6-8 1,3-5 4-16,7 1-3 0,1-4-2 16,5 1-7-16,-7 1-10 15,-1 1-9-15,-6 5-4 16,-12 1-5-16,-3 3-7 16,-21 8-9-16,22 0-24 15,-22 0-25-15,0 0-23 16,0 0-12-16,0 25-4 15,-14-19 99-15</inkml:trace>
  <inkml:trace contextRef="#ctx0" brushRef="#br1" timeOffset="115190.89">17451 10655 292 0,'0'0'142'0,"0"0"-22"0,-9-17-36 16,9 17-16-16,0 0-19 15,0 0-8-15,0 0-17 16,0 25-16-16,0-4-6 15,9 2-4-15,-1 1 4 16,1 6 2-16,1 2 2 16,1 3-5-16,-3-3 2 15,4-4-2-15,-3-1 1 16,1-3 2-16,-4-6 5 16,-6-18 5-16,17 24 10 15,-17-24 3-15,0 0 1 0,0 0 0 16,24 0 3-16,-24 0-20 15,8-35-11-15,1-4 0 16,3-15 0-16,7-19 0 16,10-20 0-16,8-21 0 15,9-22 0-15,20-16-26 16,14-2-144-16,8-17-18 16,23 8 0-16,-3-7-3 15,23 13-6-15</inkml:trace>
  <inkml:trace contextRef="#ctx0" brushRef="#br1" timeOffset="120754.87">21184 12696 318 0,'0'0'160'0,"0"0"-13"15,0 0-28 1,0 0-18-16,0 0-18 15,0 0-18-15,-18 12-35 16,18-12-30-16,-43 12 0 16,14 0 0-16,-12 0 0 0,-7 7 0 15,-14 4 0-15,-11 1 0 16,-15 5 0-16,-13 4 0 16,-6 2 0-16,-14 1 0 15,-8 3 0-15,2 1 0 16,-9-2 0-16,-2 3 0 15,7 1 0-15,-4 0 0 16,15-4 0-16,6 1 0 0,13-6 0 16,13-3 0-16,17-5 0 15,16-6 0-15,17-7 0 16,12-3 0-16,26-9 0 16,-24 5 0-16,24-5 0 15,0 0 0 1,0 0 0-16,0 0 0 0,0 0-4 15,19-8-94-15,-19 8-47 16,26 6-19-16,-26-6-5 16,19 27-1-16,-19 6-6 15</inkml:trace>
  <inkml:trace contextRef="#ctx0" brushRef="#br1" timeOffset="166838.76">17527 12225 172 0,'0'0'89'16,"-18"0"10"-16,18 0 11 16,0 0-1-16,0 0-9 15,0 0-12-15,0 0-12 16,-17-6-15-16,17 6-15 15,0 0-19-15,0 0-14 16,0 0-9-16,0 0 1 16,0 0-1-16,0 0 2 15,0 0 1-15,0 0-2 0,0 0-3 16,0 0-2-16,17-21 0 16,-17 21 0-16,21-13 0 15,-4 3 0-15,2 1 0 16,9-2 0-16,1-6 0 15,6 1 0-15,11-6 0 16,1-1 0-16,3-4 0 16,6 2 0-16,1-5 0 15,4 5 0-15,1 1 0 0,0 1 0 16,-2 2 0 0,-2 5 0-16,-1-1 0 15,4 1 0-15,-6 2 0 16,3-2 0-16,-4-2 0 15,-3 1 0-15,-2 1 0 16,-5-3 0-16,-1 4 0 0,-3-2 0 16,-9 3 0-16,-5 0 0 15,5 3 0-15,-10 2 0 16,1 1 0-16,-3 3 0 16,3 0 0-16,1 5 0 15,-6-8 0-15,4 8 0 16,-2-9 0-16,-1 9 0 15,0-7 0-15,-1 0 0 16,0 2 0-16,-17 5 0 0,33-13 0 16,-33 13 0-1,33-11 0-15,-33 11 0 0,25-5 0 16,-25 5 0 0,25 0 0-16,-25 0 0 0,0 0 0 15,17 0 0 1,-17 0 0-16,0 0 0 0,0 0 0 15,0 0 0-15,0 0 0 16,0 0 0-16,17-10 0 16,-17 10 0-16,0 0 0 15,0 0 0-15,0 0 0 16,0 0 0-16,0 0 0 16,14-18 0-16,-14 18 0 0,0 0 0 15,0-21 0 1,0 21 0-16,12-16 0 0,-12 16 0 15,3-25 0-15,-3 25 0 16,12-28 0-16,-12 11 0 16,6-1 0-16,0-4 0 15,-6-3 0-15,11-3 0 16,-8-6 0-16,6-1 0 16,-9-5 0-16,7-3 0 15,-7-6 0-15,10 5 0 16,-10-5 0-16,5 3 0 15,-5-3 0-15,2 4 0 16,-2 2 0-16,0 3 0 16,10 0 0-16,-10 0 0 15,0-2 0-15,0-3 0 0,5-3 0 16,1-2 0-16,2-3 0 16,-1 1 0-16,3-3 0 15,-1-2 0-15,5-1 0 16,1 3 0-16,-4 0 0 15,-3 3 0-15,6-1 0 16,-9 3 0-16,9 0 0 16,-11 5 0-16,10 0 0 15,-7 3 0-15,1 2 0 16,4 4 0-16,-1 1 0 16,-3 2 0-16,3 3 0 15,-3 1 0-15,3 4 0 16,-3 3 0-16,-7 6 0 15,0 16 0-15,9-24 0 16,-9 24 0-16,0 0 0 16,0 0 0-16,0 0 0 15,0 0 0-15,0 0 0 0,0 0 0 16,0 0-26-16,0 0-63 16,0 0-29-16,12 26-22 15,-12-26-21-15,0 26 0 16,0-26-5-16,0 37 4 15</inkml:trace>
  <inkml:trace contextRef="#ctx0" brushRef="#br1" timeOffset="183139.24">19585 9286 186 0,'9'-25'72'0,"-9"25"-12"15,0 0-11-15,0 0-12 16,0 0-11-16,-17 46-13 16,1-2-10-16,-1 18-5 15,-11 6-1-15,1 16 4 16,-8 6-1-16,1 2 1 16,-2 0-1-16,-1-13 1 15,6-10 0-15,7-13-1 16,4-9-16-16,8-17-22 15,0-5-19-15,12-25-15 16,0 0-11-16,-21-23-5 16,16-1-3-16</inkml:trace>
  <inkml:trace contextRef="#ctx0" brushRef="#br1" timeOffset="183404.88">19142 9548 130 0,'0'0'55'16,"37"23"-9"-16,-15-2-10 16,14 9-9-16,9 3-4 15,15 5-13-15,2 2-7 16,11 2-1-16,-3-2-1 0,-1-2-2 16,-9-3 1-16,-8-5 0 15,-7-6 2-15,-14-4 3 16,-10-4-1-16,-21-16 2 15,22 24-17-15,-22-24-57 16,0 0-13-16,0 0-6 16,17-19-3-16,-20-13 78 15</inkml:trace>
  <inkml:trace contextRef="#ctx0" brushRef="#br1" timeOffset="185389.26">20004 7458 130 0,'-23'0'65'0,"23"0"-8"16,-29 11-11-16,29-11-7 16,-31 7-13-16,31-7-10 0,-26 14-11 15,26-14-5 1,-31 18-15-16,31-18-14 0,-15 30-13 15,15-30-17-15,-18 40-13 16,5-21-5-16,13 9-2 16,-19-12 68-1</inkml:trace>
  <inkml:trace contextRef="#ctx0" brushRef="#br0" timeOffset="-166893.47">2456 11101 663 0,'0'0'193'0,"0"0"-37"15,0 0-145-15,-18-12-11 16,18 12 0-16,0 0 0 16,0 0 0-16,35 0 0 15,-13 0 0-15,9 0 0 16,4-6 0-16,3-6 0 16,10-2 0-16,2-2 0 15,3-7 0-15,-1-3 0 16,-6-2 0-16,4-4 0 15,-10 2 0-15,-4-2 0 16,-5 1 0-16,-15-6 0 16,-13 2 0-16,-3-4 0 15,-19 1 0-15,-7 0 0 16,-6-4 0-16,-6 2 0 0,-9 4 0 16,8 4 0-16,-6 3 0 15,9 8 0-15,8 4 0 16,4 5 0-16,5 7 0 15,19 5 0-15,-17 0 0 16,17 0 0-16,-4 23 0 16,4 0 0-16,0 5 0 15,0 12 0-15,4 8 0 16,-4 17 0-16,8 12 0 16,-8 8 0-16,5 6 0 15,-5 6 0-15,4 2 0 16,-4-3 0-16,0-4 0 15,0-5 0-15,0-10 0 16,0-6 0-16,-4-11 0 16,4-9 0-16,-6-6 0 0,6-10 0 15,-11-3 0-15,11-14 0 16,0-18 0-16,-7 24 0 16,7-24 0-16,0 0 0 15,0 0-78-15,0 0-74 16,0 0-21-16,0 0-7 15,0 0-6-15,0-32-4 16</inkml:trace>
  <inkml:trace contextRef="#ctx0" brushRef="#br0" timeOffset="-166377.84">2444 11508 549 0,'12'-21'191'0,"-2"-4"-8"15,11 0-83-15,4 11-100 16,6 4 0-16,6 1 0 16,9 3 0-16,-5 6 0 15,11 0 0-15,0 0 0 16,0 0 0-16,-9-10 0 16,7 10-62-16,-13-13-20 15,10 7 0-15,-11-15-3 16,0 6 4-16,-12-9-1 0,9 3 11 15,-10 1 64 1,1 2 49-16,-7 6 35 0,-17 12-4 16,0 0 2-16,0 0 0 15,0 0 1-15,-17 39-3 16,-7 2-12-16,-4 4-61 16,-3 8 0-16,0 3 0 15,7 1 0-15,-4-4 0 16,16-7 0-16,0-9 0 15,12-9 0-15,0-28 0 16,35 24 0-16,-11-24 0 16,7-14 0-16,3-7 0 15,-1-6 0-15,-2-8 0 16,-5-8 0-16,1-2 0 16,-9-2 0-16,-8 5 0 0,0 1 0 15,-5 4 0-15,-5 2-8 16,0 8-156-16,4 9-20 15,-4-6-8-15,15 7-3 16,-4-7 3-16</inkml:trace>
  <inkml:trace contextRef="#ctx0" brushRef="#br0" timeOffset="-166065.35">3493 11092 404 0,'19'25'178'0,"-19"5"-36"16,0 7-45-16,5 12-8 15,-5 2-24-15,0 12-17 16,-7-3-48-16,-3 5 0 16,-3-10 0-16,5-5 0 15,-6-14 0-15,0-2 0 0,7-16 0 16,7-18 0-16,0 0 0 16,0 0 0-16,0-38 0 15,16 3 0-15,-6-12 0 16,11-3 0-16,1-8 0 15,1-2 0-15,9-2 0 16,5-1 0-16,2 4 0 16,9 2 0-16,6 11-95 15,-1 8-68-15,-1 1-19 16,15 19-8-16,-8-3-4 0,11 15-2 16</inkml:trace>
  <inkml:trace contextRef="#ctx0" brushRef="#br0" timeOffset="-164578.33">5322 11339 368 0,'-34'11'186'0,"34"-11"-5"16,-19 22-52-16,19-22-38 15,17 0-23-15,12-10-68 16,12-4 0-16,13-7 0 16,1-1 0-16,9-6 0 15,-6-4 0-15,-1 1 0 16,-5-1 0-16,-9-3 0 15,-14 5 0-15,-10-2 0 16,-10 4 0-16,-9 3 0 16,-9 4 0-16,-3 4 0 15,-14 6 0-15,2 11 0 16,-9 0 0-16,-6 28 0 0,-8 2 0 16,4 16 0-16,-3 3 0 15,-1 11 0-15,8 2 0 16,8 7 0-16,6-4 0 15,13-4 0-15,12-6 0 16,12-10 0-16,18-11 0 16,8-13 0-16,13-21 0 15,18-5-27-15,2-20-14 16,11-8-1-16,-2-15-2 16,4-3 1-16,-12-7 10 15,-6-2 41-15,-6 9 32 16,-20-3 8-16,-6 11-1 15,-16 1-4-15,-6 19-3 16,-12 2-36-16,0 21-4 16,-21 0 0-16,-3 14 0 0,0 16 0 15,-7 14 0-15,-4 2 0 16,4 6 0-16,2-2 0 16,-2 1 0-16,14 0 0 15,1-13 0-15,16-9 0 16,0-11 0-16,0-18 0 15,28 12 0-15,-6-21 0 16,9-1 0-16,-5-13 0 0,8-2 0 16,-1-5 0-1,0-4 0-15,-6-4 0 16,4 3 0-16,-12 3 0 0,-1 4 0 16,-5 8 0-16,-13 20 0 15,0 0 0-15,0 0 0 16,7 25 0-16,-12 3 0 15,0 7 0-15,-2 4 0 16,7 0 0-16,0 2 0 16,10-5 0-16,-1-7-21 15,15-3-81-15,0-14-22 16,11-12-16-16,13 0-16 16,5-25-6-16,9 1-2 15,6-17 18-15,2-1 138 16,-1-6 8-16,-10-6 3 0,-8 8 143 15,-8-3 14-15,-17 14 0 16,-14 1 1-16,-12 8-13 16,0 26-19-16,-36-25-28 15,7 38-86-15,-7 4-15 16,-2 13 0-16,-9 7 0 16,6 10 0-16,0 1 0 15,8 5 0-15,4 1 0 16,10-4 0-16,12-5 0 15,7-5 0-15,26-9 0 16,8-6 0-16,13-11 0 16,11-14 0-16,6-9 0 15,3-10 0-15,5-15 0 16,-3-12 0-16,-8-16 0 16,-11-16 0-16,-9-16 0 0,-10-8 0 15,-10-7 0-15,-6-2 0 16,-15 4 0-16,0 1 0 15,0 13 0-15,-10 21 0 16,-2 21 0-16,0 15 0 16,12 36 0-16,-30 0 0 15,8 27 0-15,0 27 0 16,1 22 0-16,7 14 0 16,-3 14 0-16,8 10 0 15,9-5 0-15,0-5 0 16,9-13 0-16,5-18 0 15,3-18 0-15,0-17 0 16,2-19 0-16,2-9 0 16,-6-10 0-16,-15 0 0 15,29-34 0-15,-15 6 0 0,-3 1 0 16,4-4 0-16,-5 4 0 16,1 4 0-16,-4 4 0 15,-7 19 0-15,0 0 0 16,0 0 0-16,7 39 0 15,-7-9 0-15,0 7 0 16,-4-6-7-16,13 11-123 16,3-4-33-16,3-12-9 15,16-5-5-15,7-21 3 16,26 7-6-16</inkml:trace>
  <inkml:trace contextRef="#ctx0" brushRef="#br0" timeOffset="-164062.71">8969 10780 617 0,'26'0'181'0,"-26"0"-5"15,0 20-127-15,-18 8-49 16,-1 16 0-16,-8 11 0 15,1 15 0-15,0 8 0 16,-1 8 0-16,3 6 0 0,5-3 0 16,1-3 0-16,3-14 0 15,6-12 0-15,1-15 0 16,8-12 0-16,-11-14 0 16,11-19 0-16,0 0 0 15,-10-44 0-15,10-3 0 16,0-13 0-16,0-23 0 15,17-10 0 1,0-4 0-16,2 2 0 0,4 2 0 16,6 8 0-16,5 10 0 15,3 17 0-15,-5 13 0 16,-1 18 0-16,0 9 0 16,0 12 0-16,2 13 0 15,-5 11 0-15,-1 11 0 0,-8 7 0 16,-2 12 0-16,-3 1 0 15,-14 11 0-15,0 0 0 16,-15 3 0-16,-11-4 0 16,-2-2-48-16,-6-7-92 15,-4-14-23-15,10-6-7 16,3-16 2-16,25-14-5 16</inkml:trace>
  <inkml:trace contextRef="#ctx0" brushRef="#br0" timeOffset="-163625.21">9649 10964 288 0,'0'0'174'0,"24"0"-6"16,-24 0-48-16,-24 12-12 15,2 9-15-15,-14 2-21 16,1 10-72-16,-4 8 0 15,2 3 0-15,-1 5 0 16,9 2 0-16,9-5 0 16,6-3 0-16,14-10 0 15,12-7 0-15,8-10 0 16,11-11 0-16,11-10 0 16,8-9 0-16,0-9 0 15,-2-3 0-15,-2-6 0 16,1-7 0-16,-11-3 0 15,-3 1 0-15,-11 1 0 16,-6 5 0-16,-6 10 0 16,-3 2 0-16,-7 23 0 0,0 0 0 15,0 16 0-15,-14 19 0 16,9 12 0-16,-9 8 0 16,9 7 0-16,-7 0 0 15,9 1 0-15,-9-12-52 16,8-5-81-16,4-9-35 15,0-37-1-15,4 24-14 16,-4-24-1-16</inkml:trace>
  <inkml:trace contextRef="#ctx0" brushRef="#br0" timeOffset="-163390.83">10099 11045 696 0,'10'52'185'16,"-10"-4"-43"-16,0 7-142 15,0 0 0-15,0-1 0 16,0-5 0-16,0-9 0 16,0-10 0-16,0-10-86 15,0-20-72-15,0 0-6 16,0 0-8-16,-15-37-10 15,15-2-3-15</inkml:trace>
  <inkml:trace contextRef="#ctx0" brushRef="#br0" timeOffset="-163218.92">10102 10735 723 0,'0'-23'190'0,"0"23"-80"0,0 0-110 16,0 0 0-16,0 19-34 15,0-19-84-15,9 27-10 16,-2-8-9-16,1 1-3 16,1 3 0-16,5 4 2 15,-6-2 27-15,8 8 52 16</inkml:trace>
  <inkml:trace contextRef="#ctx0" brushRef="#br0" timeOffset="-162953.24">10276 11175 123 0,'16'45'55'0,"3"2"18"15,-12-5 16-15,5-3 19 16,-4-4 7-16,-8-8-9 16,0-5-1-16,0-22-5 15,0 0-12-15,0 0-27 16,0 0-61-16,0-49 0 16,9 8 0-16,-6-10 0 15,11-7 0-15,2 0 0 16,1 2 0-16,0 3 0 15,4 12 0-15,-2 11 0 16,-4 11 0-16,6 19 0 16,-21 0-83-16,33 5-70 15,-9 13-19-15,0-6-9 0,3 9-1 16,10-10 2-16</inkml:trace>
  <inkml:trace contextRef="#ctx0" brushRef="#br0" timeOffset="-162140.83">11320 10997 506 0,'0'0'191'16,"0"0"-22"-16,0 0-50 16,0 0-81-16,0 0-38 15,-17 21 0-15,-2-3 0 16,0 6 0-16,-5 1 0 15,7 0 0-15,-1 1 0 0,1 1 0 16,9 1 0-16,8-5 0 16,13-4 0-16,5-7 0 15,6-1 0-15,7-11 0 16,3 0 0-16,-1-6 0 16,-9-9 0-16,2-3 0 15,-16-6 0-15,1 1 0 16,-11-4 0-16,-11 6 0 15,6-4 0-15,5 25 0 16,-22-32 0-16,22 32 0 0,-16-17 0 16,16 17 0-16,0 0 0 15,14-25 0-15,5 13 0 16,5-5 0-16,12-5 0 16,9-7 0-1,3-1 0-15,12-6 0 16,-1-2 0-16,0-4 0 0,1-6 0 15,-10-3 0-15,-11-4 0 16,-14 1 0-16,-10-1 0 16,-15-1 0-16,-9 3 0 15,-15 8 0-15,0 4 0 16,-9 7 0-16,1 13 0 16,2 9 0-16,3 12 0 15,-4 13 0-15,9 12 0 16,-1 18 0-16,6 15 0 0,1 16 0 15,1 21 0-15,11 16 0 16,4 10 0-16,0 13 0 16,4 10 0-16,-4-1 0 15,0 1 0-15,-5-4 0 16,-21-9 0-16,-9-11 0 16,-8-16 0-16,-10-14 0 15,-11-22 0-15,-5-21 0 16,-1-21 0-16,3-26 0 15,6-14 0-15,8-25 0 16,11-8 0-16,11-17 0 16,16-6 0-16,15-6 0 15,22 0 0-15,13-1 0 16,15 7 0-16,14 3 0 16,11 5 0-16,11 9 0 0,2 4-130 15,4 1-38-15,11 10-13 16,-8-1 1-16,10 9-4 15,-7-4 4-15</inkml:trace>
  <inkml:trace contextRef="#ctx0" brushRef="#br0" timeOffset="-161625.21">12683 11008 539 0,'24'0'184'0,"-24"0"-48"0,0 0-31 16,0 19-46 0,0-1-59-16,-11 14 0 0,-2 8 0 15,-3 6 0-15,6 13 0 16,-7 3 0-16,3 5 0 16,-2 2 0-16,3-8 0 15,4-4 0-15,-5-13 0 16,12-7 0-16,-8-16 0 15,10-21 0-15,0 0 0 16,0 0 0-16,-21-44 0 16,21 1 0-16,0-15 0 0,0-17 0 15,9-12 0 1,0-11 0-16,6-4 0 16,9 4 0-16,4 6 0 15,3 9 0-15,-4 13 0 16,6 17 0-16,0 18 0 15,-2 17 0-15,3 18 0 16,-6 6 0-16,6 12 0 0,-3 12 0 16,-5 9 0-16,-2 5 0 15,-5 10 0-15,-14 1 0 16,-5 7 0-16,-5-4 0 16,-14-2 0-16,-10-2 0 15,-5-2 0-15,-8-12-76 16,-1-7-63-16,10-3-21 15,1-18-3-15,8 0-4 0,24-12-1 16</inkml:trace>
  <inkml:trace contextRef="#ctx0" brushRef="#br0" timeOffset="-161312.71">13137 11043 383 0,'30'10'160'0,"-10"14"-10"0,-11 7-21 15,0 9-17-15,-9 2-32 16,0 8-71-16,0-5-9 16,0-2 0-16,7-8 0 15,6-6 0-15,5-14 0 16,6-6 0-16,1-9 0 16,1-5 0-16,-2-8 0 0,-1-7 0 15,-13-5 0-15,2-3 0 16,-12 1 0-16,0-1 0 15,-12 3 0-15,-2 3 0 16,-5 7 0-16,-5 0 0 16,5 15 0-16,-8-8-94 15,4 8-58-15,23 0-22 16,-24-13 1-16,24 13-2 16,0-22-1-16</inkml:trace>
  <inkml:trace contextRef="#ctx0" brushRef="#br0" timeOffset="-161109.59">13541 11168 334 0,'12'30'164'0,"13"10"-27"16,-7 2-44-16,-3-1-27 16,-4 1-23-16,-1-7-29 15,-5-8-33-15,-5-4-33 16,0-4-58-16,0-19-34 15,0 0-4-15,0 0 7 16,0 0 1-16,-24-30 43 16</inkml:trace>
  <inkml:trace contextRef="#ctx0" brushRef="#br0" timeOffset="-160328.33">13501 10980 644 0,'0'-37'194'16,"0"37"-9"-16,0 0-185 15,12-25 0-15,-12 25 0 16,14-16 0-16,-14 16 0 16,17-12 0-16,-17 12 0 15,29 7 0-15,-29-7-105 16,30 26-34-16,-3 3-18 15,-8 2-10-15,7 11 0 16,0 1 7-16,-2 6 32 0,-5-7 128 16,8 2 0-1,-6-3 0-15,-11-10 0 0,8 1 14 16,-18-16 43 0,12 3-9-16,-12-19-4 15,13 20 33-15,-13-20 56 16,0 0-12-16,19-9-5 0,-13-7-4 15,7-1 3-15,-6-12-4 16,7 1-36-16,-4-10-75 16,1 0 0-16,1 3 0 15,-4 3 0-15,3 6 0 16,-6 5 0-16,-5 21 0 16,0 0 0-16,0 0 0 15,17 28 0-15,-17-1 0 16,10 4 0-16,-1-3 0 0,3 2 0 15,5-7 0-15,1-7 0 16,4-4 0-16,5-12 0 16,-6 0 0-16,3-16 0 15,0-10 0-15,-5-9 0 16,-3-9 0 0,-6-13 0-16,-3-13 0 0,-3-9 0 15,-4-9 0-15,5 0 0 16,-5-5 0-16,0 4 0 15,10 10 0-15,-10 12 0 16,5 13 0-16,-5 15 0 16,0 11 0-16,0 28 0 15,0 0 0-15,-7 19 0 0,7 21 0 16,-12 10 0-16,12 15 0 16,-5 10 0-16,5 10 0 15,0 5 0-15,4 3 0 16,1-3 0-16,5-7 0 15,0-9 0-15,1-9 0 16,-8-19 0-16,7-2-67 16,-10-12-93-16,0-32-6 15,-10 19-5-15,10-19 1 16,-19-23-2-16</inkml:trace>
  <inkml:trace contextRef="#ctx0" brushRef="#br0" timeOffset="-159875.21">14037 10832 661 0,'-14'-20'172'16,"14"20"-3"-16,-21-24-148 15,21 24-21-15,0 0-20 0,31-8-62 16,-2 8-27-16,6 0-8 16,10-5-5-16,0-2 3 15,8-3 6-15,5 2 11 16,6-9 30-16,3 4 34 15,-5-4 26-15,4-1 11 16,-6 6 23-16,-6-1 24 16,-4 7 30-16,-9 6 42 15,-19 0-1-15,-22 0-3 16,14 33 4-16,-33-5-4 16,-19 6-18-16,-5 7-26 0,-9-3-54 15,8 3-16-15,-1-5 0 16,9-1 0-1,8-6 0-15,21-6 0 16,7-23 0-16,40 23 0 16,5-15 0-16,5-1 0 0,3-2 0 15,0 3 0-15,1 6 0 16,-8 4 0-16,-10 2 0 16,-8 7 0-16,-9 3 0 15,-14 5 0-15,-10 0 0 16,-17-4-22-16,-9 0-132 15,-16 1-15-15,-18-13-2 0,-16-1-3 16,-26-18 2-16</inkml:trace>
  <inkml:trace contextRef="#ctx0" brushRef="#br0" timeOffset="-157593.96">6051 13071 163 0,'32'-11'81'0,"-14"1"6"16,-18 10 18-1,32-12 24-15,-32 12-13 16,19-13-18-16,-19 13-10 0,0 0-12 16,5-24-11-16,-5 24-50 15,0 0-15-15,0-25 0 16,0 25 0-16,-6-19 0 16,6 19 0-16,-18-25 0 15,18 25 0-15,-27-24 0 16,8 16 0-16,-4 0 0 15,-1 8 0-15,-5-6 0 16,0 6 0-16,-1 14 0 0,-1 1 0 16,-1 7 0-1,6 8 0-15,-3 2 0 16,5 2 0-16,-2 6 0 16,15 0 0-16,1-4 0 15,10-5 0-15,5-3 0 0,9-8 0 16,8-6 0-16,9-9 0 15,4-5 0-15,8-9 0 16,0-3 0-16,2-9 0 16,0-2 0-16,-4-2 0 15,0-7 0-15,-8 2 0 16,-2 0 0-16,-5-2 0 0,-6 2 0 16,-4 5 0-1,-6 2 0-15,2 3 0 0,-12 20 0 16,12-27 0-16,-12 27 0 15,0 0 0-15,0 0 0 16,0 0 0-16,0 0 0 16,-12 27 0-16,7 0 0 15,5 8 0-15,-10 6 0 16,10 15 0-16,0 7 0 16,-4 8 0-16,4 8 0 15,-5 2 0-15,-2 4 0 16,-1 1 0-16,-6-2 0 15,-3-1 0-15,-7-7 0 16,-6-3 0-16,-1-5 0 16,-7-8 0-16,2-6 0 0,-5-11 0 15,3-10 0-15,-5-8 0 16,7-10 0-16,-2-8 0 16,3-7 0-16,1-19 0 15,8 0 0-15,-1-8 0 16,4-5 0-16,4-3 0 15,5-5 0-15,14-1 0 16,-5-6-125-16,10-8-39 16,13 2-14-16,1-10-3 15,13 5 0-15,3-11-1 16</inkml:trace>
  <inkml:trace contextRef="#ctx0" brushRef="#br0" timeOffset="-154841.56">10579 9821 120 0,'0'-16'78'16,"0"16"11"-16,0 0 6 15,0-20 15-15,0 20 10 16,0 0-10-16,0 0-13 15,0 0-10-15,0 0-16 16,0 0-25-16,0 0-46 16,0 0 0-16,0 0 0 0,0 0 0 15,-19 8 0-15,19-8 0 16,0 0 0-16,0 0 0 16,0 0 0-16,0 0 0 15,0 0 0-15,0 0 0 16,0 0 0-16,0 0-45 15,0 0-66-15,0 0-31 16,0 0-20-16,0 0-13 0,0 22 0 16,0-22-2-16</inkml:trace>
  <inkml:trace contextRef="#ctx0" brushRef="#br0" timeOffset="-153732.14">10621 9795 356 0,'0'0'154'0,"0"0"-12"16,0 0-15-16,0 0-12 15,-7-22-17-15,7 22-67 16,0 0-31-16,0 0 0 15,0 0 0-15,0 32 0 16,0-9 0-16,-4 5 0 0,4 14 0 16,0 0 0-1,0 8-3-15,6 7 2 0,-6-3-2 16,8 2 2-16,-8-3-2 16,7-2 2-16,-7-5-1 15,0-5 2-15,0-4 1 16,0-6-1-16,0-7 1 15,0-4-1-15,0-20 3 16,0 21-2-16,0-21 7 16,0 0-8-16,0 0 0 0,-10-19 0 15,1-3 0-15,4-2 0 16,-7-12 0 0,-2-2 0-16,0-14 0 15,1 0 0-15,-3-6 0 16,1-2 0-16,11-1 0 15,-5 1 0-15,9 3 0 0,0 5 0 16,0 4 0-16,9 9 0 16,-5 4 0-16,6 9 0 15,-2 4 0-15,6 2 0 16,-5 4 0-16,-9 16 0 16,27-25 0-16,-27 25 0 15,26-17 0-15,-26 17 0 16,31-12 0-16,-31 12 0 15,28 0 0-15,-28 0 0 0,27 13 0 16,-27-13 0-16,26 27 0 16,-19-10 0-16,2 4 0 15,-2 1 0 1,-7 3 0-16,0-3 0 0,0 6 0 16,0-5 0-1,-16 2 0-15,8 1 0 0,-8 2 0 16,-5-5-38-16,1 7-90 15,1 0-34-15,-7-9-7 16,10 6-3-16,-4-12-1 16,6 2-2-16</inkml:trace>
  <inkml:trace contextRef="#ctx0" brushRef="#br0" timeOffset="-153435.31">10877 10168 177 0,'16'25'80'16,"3"10"7"-16,-14-3 3 16,4-1 9-16,-9 8 1 15,0-4-6-15,0-2-14 16,-14-3-12-16,9 0-17 15,-6-8-10-15,11 2-19 16,0-24-21-16,-15 26-5 16,15-26-8-16,0 0-76 0,0 0-45 15,0 0-23-15,-10-35-6 16,10 13 1-16,0-16 3 16</inkml:trace>
  <inkml:trace contextRef="#ctx0" brushRef="#br0" timeOffset="-153013.42">11198 9898 201 0,'0'18'92'0,"0"-18"-20"16,-24 29-11-1,6-16-10-15,18-13-1 16,-29 29 37-16,29-29-10 16,-19 12-7-16,19-12 1 0,0 0-3 15,-5-24-5-15,5 24-9 16,7-24-48-16,-7 24-6 16,15-33 0-16,-15 33 0 15,14-28 0-15,-14 28 0 16,14-22 0-16,-14 22 0 15,0 0 0-15,22-10 0 16,-22 10 0-16,16 19 0 16,-9 4 0-16,3-1 0 0,-5 13 0 15,-5 1 0 1,4 3 0-16,-4 2 0 16,-7 4 0-16,-5-3 0 15,-4 1-23-15,-4-6-104 0,-3-9-34 16,6-3-9-1,-4-15-6-15,21-10-12 0,-29 0 10 16</inkml:trace>
  <inkml:trace contextRef="#ctx0" brushRef="#br0" timeOffset="-152419.68">11496 9517 168 0,'22'0'157'0,"-22"0"-10"16,0 0-13-16,24 15-17 15,-24 6-17-15,5 15-20 16,-5-3-18 0,4 13-15-16,-4-2-36 0,14 2-11 15,-11 1 0-15,2-4 0 16,4-5 0-16,-6-8 0 15,-3-3 0-15,6-8 0 16,-6-19 0-16,0 19 0 16,0-19 0-16,0 0 0 15,0 0 0-15,-11-28 0 0,1 3 0 16,5-5 0-16,-11-8 0 16,11-7 0-16,-7-5 0 15,7-3 0-15,-4-2 0 16,9-1 0-16,0 5 0 15,0 3 0-15,0 4 0 16,11 9 0-16,-5 4 0 16,6 1 0-16,7 8 0 15,-3 3 0-15,1 5 0 16,6 4 0-16,-3 1 0 16,6 1 0-16,-2 8 0 15,-3 0 0-15,5 0 0 16,-11 10 0-16,6 0 0 15,-21-10 0-15,22 39 0 16,-22-18 0-16,4 7 0 0,-4 7 0 16,-11-3 0-16,-2 1 0 15,-5 9 0-15,-9-8-115 16,4-4-46-16,1 3-11 16,-9-12-2-16,12 1-1 15,-5-12-3-15</inkml:trace>
  <inkml:trace contextRef="#ctx0" brushRef="#br0" timeOffset="-151794.6">11832 9714 212 0,'0'0'151'15,"0"0"8"-15,0 0-31 16,0 0-22-16,0 0-9 16,0 0-15-16,0 0-15 15,0 0-46-15,0 0-21 16,0 0 0-16,19-22 0 16,-19 22 0-16,17-17 0 15,-17 17 0-15,31-18 0 16,-31 18 0-16,27-19 0 15,-27 19 0-15,30-7 0 16,-30 7 0-16,20 0 0 0,-20 0 0 16,16 24 0-16,-16-24 0 15,10 30 0-15,-10-12 0 16,0 5 0 0,0-2 0-16,-14 4 0 0,1 0 0 15,-3-1 0 1,-1 3 0-16,0-5 0 0,0 0 0 15,4-4 0-15,13-18 0 16,-22 22 0-16,22-22 0 16,0 0 0-16,0 0 0 15,0 0 0-15,31-10 0 16,-14-1 0-16,11 4 0 0,-4-5 0 16,5 1 0-16,1 0 0 15,1 1 0-15,6-3 0 16,1 3 0-16,-5-2 0 15,0 2 0-15,0 2 0 16,-9 1 0-16,1 0 0 16,-6 7 0-16,-19 0 0 15,23-9 0-15,-23 9 0 16,0 0-80-16,0 0-89 16,0 0-2-16,-40 11-5 15,6 4 0-15,-30-2-2 16</inkml:trace>
  <inkml:trace contextRef="#ctx0" brushRef="#br0" timeOffset="-150419.68">6621 13251 197 0,'0'0'97'0,"0"0"-18"16,14 19 1-16,-14-19 25 15,0 0-15-15,20 16-7 16,-20-16 0-16,33 0-3 15,-2 0-1-15,-3-14-29 16,8 2-50-16,-5-4 0 16,-2-5 0-16,2 1 0 15,-7 2 0-15,-8-4 0 0,-3 2 0 16,-13 1 0-16,0 2 0 16,0 0 0-16,-15-2 0 15,-2 10 0-15,-6-3 0 16,-6 12 0-16,-2 0 0 15,-7 10 0-15,0 8 0 16,-1 11 0-16,-3 4 0 16,3 12 0-16,4 3 0 15,8 2 0 1,4 2 0-16,13-6 0 0,10 2 0 16,0-10 0-16,19-4 0 15,5-8 0-15,10-12 0 16,6-8 0-16,8-6 0 15,6-15 0-15,3-9 0 16,5-8 0-16,-2-9 0 16,0-11 0-16,2-6 0 0,-7-9 0 15,-5-6 0-15,-3-7 0 16,-9-1 0-16,0-6 0 16,-7 0 0-16,-9 2 0 15,-5 2 0-15,2 9 0 16,-9 11 0-16,-3 10 0 15,-1 7 0-15,-6 13 0 16,0 10 0-16,0 23 0 16,0 0 0-16,0 0 0 15,-14 0 0-15,5 23 0 16,1 7 0-16,-3 17 0 16,-4 11 0-16,-1 14 0 15,-1 13 0-15,3 15 0 16,-1 8 0-16,-3 1 0 0,3 0 0 15,3-5 0-15,-5-9 0 16,5-12 0-16,5-13 0 16,-2-17 0-16,0-16 0 15,9-9-21-15,0-28-87 16,0 0-30-16,0 0-23 16,-22-19-3-16,22-8-3 15,-19-20 0-15</inkml:trace>
  <inkml:trace contextRef="#ctx0" brushRef="#br0" timeOffset="-150232.18">6988 12920 531 0,'-9'-28'177'16,"9"10"2"-16,0 18-43 16,9-29-136-16,20 21 0 0,7-1 0 15,6-1 0-15,9 1 0 16,10-2 0-16,4 4 0 15,2-4-123-15,6-6-57 16,-3 4 1-16,-6-9-3 16,3 9 3-16</inkml:trace>
  <inkml:trace contextRef="#ctx0" brushRef="#br0" timeOffset="-149560.25">8545 12850 417 0,'26'-17'153'0,"1"2"-8"15,-2 4-17-15,-25 11-22 16,27-21-32-16,-27 21-74 16,0 0 0-16,0 0 0 15,-26-6 0-15,6 17 0 16,-6 3 0-16,-4 6 0 16,1 0 0-16,0 2 0 15,1 1 0-15,2 0 0 16,8-2 0-16,9 0 0 15,9-3 0-15,0 4 0 16,9-2 0-16,8 3 0 0,2 3 0 16,8 2 0-16,3 2 0 15,2 5 0-15,4-2 0 16,-1-2 0-16,-2 3 0 16,-9-3 0-16,-2-1 0 15,-12 2 0-15,-10-5 0 16,0-3 0-16,-20-3 0 15,-11 0 0-15,-4-4 0 16,-4-2 0-16,-4-3 0 16,-2-7 0-16,0-5 0 15,5-5-59-15,3-10-84 16,4-18-29-16,12-2-7 16,2-17 0-16,12-1-1 15</inkml:trace>
  <inkml:trace contextRef="#ctx0" brushRef="#br0" timeOffset="-149278.97">8938 12506 348 0,'12'19'161'0,"-2"11"-19"15,-3 10-13-15,-7 1-22 0,12 14-26 16,-12 1-26-16,14 9-55 16,-4 1 0-1,4-3 0-15,-2 4 0 0,2-5 0 16,0 3 0-16,-7-10-103 16,-7-10-59-16,0 3-11 15,-21-18-2-15,0 5-6 16,-18-18 1-16</inkml:trace>
  <inkml:trace contextRef="#ctx0" brushRef="#br0" timeOffset="-149060.27">8798 13168 234 0,'21'-25'147'0,"8"8"-32"16,2 4-29-16,-3-4-26 15,1 4 0-15,0 0-15 16,-1 3-43 0,-2 0-55-16,-2 3-31 0,0 7-16 15,4 0-10-15,-3 0-8 16,8 17-2-16,-7-6 3 16</inkml:trace>
  <inkml:trace contextRef="#ctx0" brushRef="#br0" timeOffset="-148857.11">9520 13242 239 0,'17'-14'138'0,"-17"14"-6"16,28-32-9-16,-28 32-7 16,8-23-17-16,-8 23-13 15,0 0-18-15,0-21-82 16,0 21-89-16,0 0-24 15,0 0-26-15,0 0-15 16,0 0-5-16,-24-12-2 16,24 12 87-16</inkml:trace>
  <inkml:trace contextRef="#ctx0" brushRef="#br0" timeOffset="-147513.43">9403 13082 252 0,'0'0'156'16,"0"0"-35"-16,8 28-24 15,-8 0-12-15,0-1-2 16,7 11-5-16,-7-6-7 16,0 5-26-16,0-9-21 15,0-1-13-15,0-8-11 16,0-19 0-16,0 17 0 16,0-17 0-16,0 0 0 15,0-30 0-15,0 4 0 0,0 1 0 16,9-13 0-16,0-6 0 15,-1-4 0-15,9-1 0 16,2 0 0-16,-3 3 0 16,8 8 0-16,0 3 0 15,0 16 0-15,-5 5-62 16,12 14-42-16,-12 5 0 16,5 8 0-16,-1-3 4 0,6 5 1 15,-5-5 10 1,5 2 60-16,-1-3 49 0,-6-3 26 15,-3-1 11 1,-2-5 8-16,-17 0 4 16,0 0 27-16,23 13-10 15,-23-13-18-15,0 0-9 0,-23 0-7 16,23 0-10-16,-32 10-11 16,13 0-31-16,-4 0 0 15,-8 8 0-15,2 2 0 16,0 6 0-16,0 2 0 15,6 2 0-15,1 5 0 16,10-3 0-16,0-6 0 16,12 1 0-16,0-8 0 15,0-19 0-15,32 22 0 0,-6-22 0 16,3 0 0-16,6-8 0 16,-1-6 0-16,3-7 0 15,-3-2 0-15,0-3 0 16,1 3 0-16,-9-5 0 15,-4 7 0-15,-5 3 0 16,-17 18 0-16,21-21 0 16,-21 21 0-16,0 0 0 15,0 0 0-15,12 33 0 16,-5-13 0-16,-2 2 0 16,7-2 0-16,5-2 0 15,2-1 0-15,-1-4 0 16,4-8 0-16,0-5 0 15,-3-5 0-15,2-4 0 16,-5-5 0-16,-16 14 0 0,27-37 0 16,-13 17 0-16,-7-1 0 15,5 0 0-15,-7 5 0 16,-5 16 0-16,12-20 0 16,-12 20 0-16,0 0 0 15,0 0 0-15,0 0 0 16,-9 25 0-16,9-25 0 15,0 23 0-15,0-23 0 16,14 17 0-16,-14-17 0 16,33 6 0-16,-9-6 0 15,2-5 0-15,-4-1 0 16,8-4 0-16,-10-4 0 16,6-2 0-16,-4-5 0 15,-3-3 0-15,-3-5 0 16,-6 1 0-16,2 2 0 0,-3-1 0 15,-2 4 0-15,-7 23 0 16,0-26 0-16,0 26 0 16,0 0 0-16,0 0 0 15,-17 12 0-15,5 11 0 16,5 13 0-16,-7 9 0 16,10 13 0-16,-6 15 0 15,7 13 0-15,-3 9 0 16,6 6 0-16,-12 2 0 15,9 6 0-15,-13-3 0 16,1-6 0-16,-6-6 0 16,-8-5 0-16,3-13 0 15,-7-9 0-15,-1-14 0 16,-2-11 0-16,0-16 0 0,-2-11 0 16,-2-15 0-16,4-15 0 15,-9-20-72-15,9-15-67 16,-2-15-24-16,-3-28-6 15,11-7-6-15,-2-29 1 16</inkml:trace>
  <inkml:trace contextRef="#ctx0" brushRef="#br0" timeOffset="-147325.91">10014 12631 611 0,'14'-21'176'16,"-14"21"-6"-16,26-12-104 15,-26 12-66-15,0 0-18 16,28 5-80-16,-28-5-34 16,19 14-26-1,-1-1-20-15,-18-13 0 0,38 17-6 16,-20-17 107-16</inkml:trace>
  <inkml:trace contextRef="#ctx0" brushRef="#br0" timeOffset="-146560.27">11113 13253 202 0,'0'24'73'0,"-5"-4"17"16,5-2 15-16,16 2 12 15,-16-20-15-15,39 13-6 16,-11-24-10-16,13-3-9 16,-5-21-12-16,16-2-55 15,-5-14-10-15,-1-6 0 0,2-8 0 16,-3-3 0-16,-7-5 0 15,-9-2 0-15,-3-1 0 16,-7-2 0-16,-14 6 0 16,-5 4 0-16,0 11 0 15,0 8 0-15,-10 14 0 16,-4 15 0-16,-1 20 0 16,-6 9 0-16,-7 27 0 0,-1 12 0 15,-10 17 0 1,1 15 0-16,0 10 0 0,2 7 0 15,5 1 0 1,12 2 0-16,13-8 0 16,6-11 0-16,21-10-45 15,8-18-83-15,-1-15-28 0,13-10-18 16,-11-21-1-16,14-7-3 16,-11-19 11-16</inkml:trace>
  <inkml:trace contextRef="#ctx0" brushRef="#br0" timeOffset="-146388.43">11747 13137 452 0,'0'0'180'0,"0"0"-25"16,12 21-29-1,-19 3-34-15,7 15-74 0,-13 3-18 16,1 0 0-16,0 1 0 16,0-8-31-16,1-2-91 15,3-6-38-15,-10-17-10 16,18-10-11-16,-22 0 0 15,22 0 3-15</inkml:trace>
  <inkml:trace contextRef="#ctx0" brushRef="#br0" timeOffset="-145810.27">11785 12916 425 0,'11'-23'181'0,"-11"23"-16"16,18 0-51-16,-18 0-57 0,13 15-41 15,-8 9-53-15,-5-3-15 16,12 13 1-16,-12 1-14 16,7 13-12-16,-7-1 3 15,0 6 18-15,13-2 9 16,-4 0 7-16,7-8 24 16,1-7 25-16,3-4 50 15,3-16 22-15,3-8 8 16,-4-8-2-16,9-7 1 15,-12-10-3-15,10 3-14 16,-11-13-60-16,2 0-11 16,3-2 0-16,-4-1 0 15,-2 2 0-15,-3 5 0 16,-2 5 0-16,-12 18 0 16,8-21 0-16,-8 21 0 0,0 0 0 15,11 30 0 1,-11-30 0-16,22 27 0 0,-1-15 0 15,11-3 0-15,6-9 0 16,9 0 0-16,-6-11 0 16,6-1 0-16,-8-1 0 15,-3-6 0-15,-6-5 0 16,-11 2 0-16,-16-4 0 16,-3 4 0-16,-5 0 0 15,5 22 0-15,-31-21 0 16,9 21 0-16,-6 12 0 15,4 6 0-15,-2 8 0 16,4 4 0-16,6 5 0 16,9 0 0-16,7-3 0 15,0-4 0-15,23 2-32 16,9-5-118-16,5-18-23 16,12 3 0-16,1-17-1 0,9-5-5 15</inkml:trace>
  <inkml:trace contextRef="#ctx0" brushRef="#br0" timeOffset="-144966.56">13160 12937 590 0,'0'0'177'0,"21"0"-12"16,-1 0-105-16,-1 0-38 15,9-7-13-15,-4-5-9 16,5 1 0-1,0-4 0-15,-5-1 0 16,-3-2 0-16,-4-1 0 0,-5 1 0 16,-12 2 0-1,0 16 0-15,-17-22 0 0,-3 22 0 16,-10 0 0-16,-6 20 0 16,-2 2 0-16,-5 11 0 15,-2 2 0-15,4 9 0 16,-2 2 0-16,15-2 0 15,1-6 0-15,11-5 0 16,16-5 0-16,12-7 0 16,9-11 0-16,15-4-47 0,11-14-19 15,8 0 3-15,-3-15 1 16,13 2 0-16,-6-14 1 16,-1 0 3-16,-4-3 37 15,-6-4 24-15,-9 4 20 16,-8-3 44-16,-3 13-6 15,-16 3 0 1,-12 25-3-16,0 0 0 0,0 0 0 16,-41 37-7-16,8 5-51 15,-3 3 0-15,-2 2 0 16,7 1 0-16,8-5 0 16,10-9 0-16,13-8 0 15,0-26 0-15,41 15 0 16,-7-23 0-16,10-5 0 15,-3-9 0-15,2-6 0 0,-2-4 0 16,-3-1 0-16,-5-4 0 16,-9 5 0-16,0 2 0 15,-10 6 0-15,0 1 0 16,-14 23 0-16,12-23 0 16,-12 23 0-16,0 0 0 15,0 0 0-15,-16 21 0 16,9-3 0-16,2 10 0 15,-2 9 0-15,0 7 0 16,2 12 0-16,5 9 0 16,0 6 0-16,0 4 0 15,0 2 0-15,0-4 0 16,0-3 0-16,0-4 0 16,0-8 0-16,0-12 0 15,0-8 0-15,0-8 0 0,-5-9 0 16,5-21 0-16,-7 21 0 15,7-21 0-15,-5-18-44 16,5-2-110-16,0-3-14 16,0-16-2-16,0 2-3 15,0-14-1-15</inkml:trace>
  <inkml:trace contextRef="#ctx0" brushRef="#br0" timeOffset="-144185.31">14538 12345 414 0,'0'-24'155'0,"5"8"-10"16,-5 16-10-16,0-17-20 15,0 17-56-15,0 0-59 16,0 0 0-16,-21 27 0 16,4-2 0-16,-2 7 0 15,-3 12 0-15,-9 11 0 16,0 10 0-16,0 12 0 16,2 3 0-16,6 7 0 15,8 3 0-15,8 0 0 0,7-5 0 16,19-4 0-16,7-2 0 15,1-10 0-15,6-10 0 16,0-9 0-16,1-11 0 16,-5-11 0-16,-8-14-41 15,5-14-108-15,0 0-24 16,-9-18 0-16,4-3-5 16,-6-12 2-16</inkml:trace>
  <inkml:trace contextRef="#ctx0" brushRef="#br0" timeOffset="-143419.68">14927 12678 529 0,'-12'-21'180'16,"12"21"-21"-16,0 0-41 16,0 0-81-1,0 0-37-15,0 0 0 0,0 18 0 16,0 9 0-16,0 13 0 16,0 6 0-16,0 11 0 15,7 3 0-15,-2 4 0 16,4-3 0-16,-1-4 0 15,-1-6 0-15,-7-10 0 16,9-10 0-16,-9-9 0 16,0-22 0-16,0 0 0 15,0 0 0-15,-17-6 0 0,6-20 0 16,3-9 0-16,-3-13 0 16,1-12 0-16,-2-10 0 15,3-6 0 1,3-2 0-16,6 0 0 15,0 7 0-15,0 7 0 16,0 10 0-16,6 13 0 0,0 11 0 16,4 6 0-16,-10 24 0 15,24-25 0-15,-24 25 0 16,29-14 0-16,-6 14 0 16,-1 0 0-16,-1 0 0 15,1 16 0-15,2-2 0 0,-5 6 0 16,-10 8 0-16,-1 7 0 15,-8 0 0-15,-15 7 0 16,-4 4 0-16,-9 0 0 16,1-2 0-16,-8 5 0 15,4-6-13-15,0-7-115 16,4-7-38-16,17-4-7 16,10-25-4-16,-11 22 6 15,11-22-2-15</inkml:trace>
  <inkml:trace contextRef="#ctx0" brushRef="#br0" timeOffset="-143200.93">15131 12988 385 0,'12'32'171'0,"3"12"-8"16,-5-1-30-16,-4 5-24 15,-6 0-47-15,0-1-62 16,-6-4 0-16,-4-3 0 15,3-6 0-15,-5-8 0 16,0-9-5-16,12-17-105 16,0 0-35-16,0 0-20 15,0 0-10-15,0-52 1 16,9 15-1-16</inkml:trace>
  <inkml:trace contextRef="#ctx0" brushRef="#br0" timeOffset="-142638.37">15482 12605 490 0,'0'0'180'0,"12"26"-16"16,-12-7-51-16,12 13-37 15,-12 0-76-15,12 10 0 16,-2 7 0-16,2 8 0 15,-1-4 0-15,3-1 0 16,3 1 0-16,-2-8 0 16,1-5 0-16,-1-8 0 15,-3-9 0-15,-12-23 0 16,14 22 0-16,-14-22 0 0,0 0 0 16,-14-27 0-16,2-3 0 15,-3-3 0-15,-4-11 0 16,0-7 0-1,-3-9 0-15,6-5 0 16,2-4 0-16,2 1 0 16,7 1 0-16,-2 4 0 0,7 8 0 15,0 7 0-15,10 6 0 16,-3 9 0-16,5 6 0 16,2 5 0-16,2 7 0 15,1 0 0-15,2 7 0 16,2 8 0-16,3 0 0 15,-2 8 0-15,2 7 0 0,-1 0 0 16,-1 9 0 0,2 2 0-16,-8 3 0 0,-6 4 0 15,-3 4 0-15,-7 2 0 16,-11 3 0-16,-6 0 0 16,-3 6 0-16,-11-2-155 15,-2-7-11-15,4 6-9 16,-6-16-11-16,13 2-1 15</inkml:trace>
  <inkml:trace contextRef="#ctx0" brushRef="#br0" timeOffset="-142122.81">15825 13066 345 0,'0'0'188'0,"26"-6"-16"16,-26 6-33-16,17-22-30 16,-17 22-39-16,17-20-70 15,-17 20 0-15,21-18 0 16,-21 18 0-16,17-8 0 16,-17 8 0-16,19 0 0 15,-19 0 0-15,27 0 0 16,-27 0 0-16,28 8 0 15,-28-8 0-15,31 13 0 16,-31-13 0-16,28 19 0 16,-28-19 0-16,15 25 0 15,-15-25 0-15,0 33 0 0,-12-15 0 16,-2 2 0-16,-5 7 0 16,-1-3 0-16,-1-1 0 15,0-2 0-15,4-2 0 16,17-19 0-16,-26 28 0 15,26-28 0-15,0 0 0 16,0 0 0-16,0 16 0 16,0-16 0-16,26 0 0 15,-26 0 0-15,31-6 0 16,-12 0 0-16,7 0 0 16,-2-2 0-16,5-1 0 15,-3 0 0-15,2-7 0 16,6 5-53-16,-1-2-94 15,0-4-23-15,4-3-6 16,-7-5 1-16,6 2-1 16</inkml:trace>
  <inkml:trace contextRef="#ctx0" brushRef="#br0" timeOffset="-141669.7">16252 12293 582 0,'21'-25'173'0,"-6"1"1"16,-6 5-80-16,-9 19-94 15,0 0 0 1,19-8 0-16,-19 8 0 0,0 0 0 15,0 28 0-15,12-10 0 16,-4 5 0-16,3 6 0 16,6 4 0-16,4 5 0 15,4 13 0-15,1 2 0 16,2 4 0-16,-1 3 0 16,3 5 0-16,-10 3 0 15,-2 2 0-15,-6 1 0 16,-7-2 0-16,-5-1 0 0,-11-4 0 15,-4-3 0-15,-6-2 0 16,-1-6 0-16,-2-10 0 16,-4-2 0-16,2-10 0 15,-1-2 0-15,4-15-50 16,-1 2-110-16,-3-16-3 16,3 0-15-16,-7-29-8 15,15 1-5-15</inkml:trace>
  <inkml:trace contextRef="#ctx0" brushRef="#br0" timeOffset="-90328.23">6313 15800 459 0,'0'0'144'0,"0"-21"-7"16,0 21-16-1,0 0-24-15,0-21-36 0,0 21-57 16,0 0-4-16,0 0 0 16,-4-16 0-16,4 16 0 15,-21 7 0-15,21-7 0 16,-36 37 0-16,9-1 0 16,4 6 0-16,-1 12 0 15,3 11 0-15,4 6 0 16,9 3 0-16,8-2 0 15,0-7 0-15,19-8 0 16,6-12 0-16,8-12 0 16,15-16 0-16,4-17-10 15,10-12-68-15,-9-20-24 16,11-6-12-16,-12-17-9 0,-2-10-1 16,-17-15-5-16,-2-10 14 15,-16-8 21-15,-5-9 96 16,-10-5 96-16,0-1 16 15,0 4 8-15,0 13 5 16,0 16 4-16,0 18-13 16,0 17-13-16,0 18-33 15,0 27-72-15,0 21 0 16,7 20 0-16,-7 17 0 16,0 19 0-16,0 18 0 15,0 13 0-15,0 10 0 16,0 3 0-16,-7-8 0 15,7-9 0-15,0-19 0 16,0-17 0-16,0-25 0 16,9-14 0-16,-9-29-2 0,19 0-2 15,-4-30 2-15,6-10-1 16,3-6 2-16,-1-8-3 16,9-5 4-16,1-6 1 15,2 9-1-15,-4 5 4 16,-4 18-4-16,-3 12 4 15,-1 21-2-15,-10 18 3 16,-2 14-5-16,-4 11 0 16,-7 1 0-16,7 0-6 15,-1-4 5-15,-6-6-4 16,13-16 3-16,-13-18-1 16,20 12 0-16,-20-12 1 15,33-18 1-15,-16 4 0 16,-3-4 0-16,0-3 2 15,-1-2-1-15,0 2 0 16,-13-6 2-16,6-3-2 0,-6-3 3 16,-5 1 3-16,5 4-4 15,-12 2 5-15,7 5-5 16,5 21 0-16,-14-16-2 16,14 16 0-16,-15 34 0 15,11 1 0-15,-4 10 0 16,8 5 0-16,-9 7 0 15,9 4 0-15,0-5-4 16,12-8 1-16,5-1-75 0,1-19-47 16,6-13-37-1,5-15-13-15,-3-13-3 16,12-11 0-16,-4-12 58 16</inkml:trace>
  <inkml:trace contextRef="#ctx0" brushRef="#br0" timeOffset="-89609.51">7575 15780 479 0,'0'0'184'0,"-24"12"-27"15,2 5-33-15,4 16-45 16,-7 0-79-16,2 7 0 16,1 4-2-16,5 3 0 0,3-3 0 15,0-1 0 1,9-5-2-16,5-9 0 0,0-5-1 15,0-24 1-15,33 14 1 16,-13-21 1-16,10-11 0 16,-1-6 0-1,2-8 2-15,0-7 0 0,-5-12 2 16,0-9 2 0,-2-8 0-16,-7-9 0 0,-5-6 0 15,-2-13-1-15,4 1 3 16,-7 0-2-16,5 11-1 15,-2 7-3-15,-3 13 0 16,0 15 0-16,-2 15 0 16,-5 15 0-16,0 19 0 15,0 0 0-15,-8 29 0 0,2 11 0 16,-2 15 0-16,-1 13 0 16,-5 16 0-16,9 15 0 15,-10 8 0-15,4 0 0 16,-2 0 0-16,1-9 0 15,-2-15 0-15,5-13 0 16,4-15-5-16,-2-22 3 16,7-10 1-16,0-23 0 15,0 0 0-15,17-37-1 16,-5-2 2-16,2-9-1 16,12-11 5-16,0-2 0 15,10-7-2-15,4 3-1 16,5 3-1-16,-1 2 2 15,1 17-2-15,-4 9 0 16,-13 11 0-16,-6 11 0 0,-22 12 0 16,0 0 0-16,0 41 0 15,-13-8 0-15,-8 8 0 16,-3 6 0-16,3 4 0 16,-1 0 0-16,5-3-5 15,4-4 0-15,8-8 2 16,5-6-2-16,14-7-56 15,-14-23-63-15,38 15-48 16,0-15-4-16,0-9-5 16,13 0 0-16,-2-9 71 15</inkml:trace>
  <inkml:trace contextRef="#ctx0" brushRef="#br0" timeOffset="-89140.75">8784 15712 638 0,'0'0'180'0,"-41"11"-30"15,15 6-95-15,-1 13-55 16,3 9 0-16,-1 3-2 15,3 4-4-15,1 0-1 0,11 1 2 16,3-6 0-16,7-11 1 16,16-11 1-1,3-9 2-15,6-10 0 16,5-8 1-16,1-8 0 0,1-7 3 16,-2-5-1-16,-3-5 2 15,-6-2-3-15,-4-1 1 16,0 6-2-16,-3 11 0 15,-10 2 0-15,-4 17 0 16,0 0 0-16,12 25-1 16,-12 7 2-16,0 2-1 15,0 8 1-15,3-5 0 16,2 0-1-16,-5-7-3 0,12-7 0 16,-6-5-54-1,-6-18-42-15,0 0-34 0,22-25-16 16,-17-8-17-16,9-8-6 15,-5-21 4-15</inkml:trace>
  <inkml:trace contextRef="#ctx0" brushRef="#br0" timeOffset="-88718.88">9112 15375 488 0,'0'0'174'0,"14"-18"-14"15,-14 18-35-15,0 53-49 16,-9-3-76-16,2 5 0 15,7 10 0-15,0 9-2 16,0-2-2-16,-3 2 1 16,3-10 0-16,0-11-1 0,0-10-1 15,5-9 0-15,2-16-52 16,-7-18-22-16,0 0-14 16,24-44-7-16,-5 5 8 15,-4-14 0-15,6-1 13 16,-4-10 28-16,4-6 101 15,5 8 33-15,-6-4 13 16,1 9 8-16,-7 7-6 16,0 14-2-16,-8 4-11 15,0 16-28-15,-6 16-57 16,0 0 0-16,0 31 0 16,-4 10 0-16,4 10 0 15,-8 5 0-15,8 11 0 16,0 6-4-16,6-1 0 15,-2 2 1-15,10-6-2 0,-4-8-55 16,7 0-75-16,2 0-40 16,-10-19-4-16,10-1-1 15,-11-13-2-15</inkml:trace>
  <inkml:trace contextRef="#ctx0" brushRef="#br0" timeOffset="-88218.88">9973 15750 678 0,'0'0'182'0,"16"-20"-29"0,-16 20-143 16,5 35-10-1,0 2 0-15,3 9-8 0,-6 10 1 16,5 7 2-16,5 1 4 15,-7 1-2-15,4-6 3 16,-9-11 1-16,5-7-1 16,-5-8 1-16,9-17 0 15,-9-16 3-15,0 0-1 16,0 0-1-16,-14-48 1 16,2 5-2-16,5-14 3 0,-7-20-4 15,7-8 4 1,7-8-4-16,0 1 0 0,12 3 0 15,4 10 0-15,5 10 0 16,8 16 0 0,-5 18 0-16,7 21 0 15,-3 7 0-15,-3 15 0 16,-1 8-4-16,6 5 0 16,-10 7 4-16,6 6-1 0,-12 3 3 15,-2 2-2-15,-12 6 1 16,0 1-1-16,-15 3-2 15,-6-1-20-15,-1-7-84 16,-6-5-51-16,12-1-21 16,-2-22-5-16,18-13 3 15,0 0-5-15</inkml:trace>
  <inkml:trace contextRef="#ctx0" brushRef="#br0" timeOffset="-87922">10509 15677 317 0,'0'37'165'0,"0"-4"-25"0,-7 3-20 16,7 6-14-16,-10-2-17 15,18 1-39-15,-1-4-49 16,7-9 1-16,6-9 1 16,6-11 2-16,2-8-1 15,3 0 2-15,2-16 0 16,-9 1-1-16,-2-9-1 15,-5-6-4-15,-5-5 0 16,-12 2 0-16,0-5 0 0,-6 1 0 16,-7 2 0-16,-2 0 0 15,-2 8-24-15,0 6-97 16,-1-1-50-16,18 22-10 16,-17-22 0-16,17 22-3 15,0 0 23-15</inkml:trace>
  <inkml:trace contextRef="#ctx0" brushRef="#br0" timeOffset="-87750.13">10877 15663 308 0,'21'21'179'16,"10"13"-6"-16,-9 1-49 16,4-2-32-16,-2 1-29 15,-5-3-65-15,-5-9-82 16,3 0-36-16,-8-6-38 0,-9-16-20 15,0 0 2-15,0 0-4 16,0 0 139-16</inkml:trace>
  <inkml:trace contextRef="#ctx0" brushRef="#br0" timeOffset="-86672.01">11082 16038 236 0,'0'0'176'0,"0"0"-45"0,0 17-29 16,0-17-3 0,0 0-3-16,0 0-17 0,6-17-23 15,-6 17-29-15,13-18-22 16,-13 18-1-16,18-30-1 15,-12 10-1-15,5-2-2 16,-4 3 1-16,-2-5-1 16,3 7 0-16,-8 1-1 15,0 16-2-15,9-19-1 16,-9 19-1-16,0 0 1 0,0 0-1 16,0 0 1-1,0 0-1-15,16 20 0 0,-16-20 1 16,0 0-42-16,19 27-28 15,-19-27-23-15,15 17-14 16,-15-17 2 0,17 13-3-16,-17-13 3 0,0 0-1 15,19 10 47 1,-19-10 34-16,0 0 36 0,0 0 34 16,0 0 22-16,0 0 35 15,0 0 12-15,0 0 4 16,19-17-4-16,-19 17-4 15,0 0-13-15,16-21-20 16,-16 21-24-16,0 0-32 16,22-17-17-16,-22 17-2 0,0 0-1 15,26 0 0-15,-26 0 0 16,21 5 0-16,-21-5 0 16,29 10 1-16,-29-10 1 15,24 11 2-15,-24-11-1 16,22 0 1-16,-22 0-1 15,0 0 1-15,16 0 1 16,-16 0 0-16,0 0 1 16,0 0 1-16,27-7 0 15,-27 7 2-15,9-23-1 16,-9 2 1-16,14-2 4 16,-14-5-10-16,12-2 0 15,-7-2 0-15,0 0 0 16,4 5 0-16,-4 7 0 15,-5 20 0-15,12-25 0 0,-12 25 0 16,0 0 0-16,0 0 0 16,22 30 0-16,-22-30 0 15,19 36 0-15,-3-20 0 16,5-1 0-16,-4-2 0 16,3-6 0-16,5-7 0 15,-6 0 0-15,-2 0 0 16,-17 0 0-16,24-23 0 15,-19 1 0-15,-5-2 0 16,0-11 0-16,-10-7 0 16,-4-17 0-16,-3-6 0 15,-2-8 0-15,0-4 0 16,0 2 0-16,5 5 0 16,-1 10 0-16,8 12 0 15,-4 18 0-15,6 11 0 0,5 19 0 16,-14 17 0-16,11 12 0 15,3 15 0-15,0 18 0 16,0 13 0-16,0 8 0 16,14 17 0-16,-2-3 0 15,5-2 0-15,0-5 0 16,2-7-65-16,-5-11-99 16,-14-25-15-16,9-9-1 15,-9-38 0-15,-25 12 3 16</inkml:trace>
  <inkml:trace contextRef="#ctx0" brushRef="#br0" timeOffset="-86484.51">11391 15570 720 0,'22'-9'185'0,"9"9"-67"15,5-6-118-15,11-1 0 16,-2 2 0-16,15 5-33 15,-8-12-118-15,-9-1-24 16,7 3-8-16,-16-8 0 16,-1 4-3-16</inkml:trace>
  <inkml:trace contextRef="#ctx0" brushRef="#br0" timeOffset="-81541.98">12857 15223 349 0,'3'-20'140'0,"-3"20"-9"15,0 0-12-15,9-24-11 16,-9 24-19-16,0 0-24 16,0 0-43-16,0 0-22 15,0 0 0-15,0 0 0 16,0 0 0-16,0 0 0 16,0 0 0-16,0 0 0 15,0 0 0-15,0 0 0 16,0 26 0-16,0-10 0 0,0 5 0 15,-9 9 0 1,9 2 0-16,0 6 0 0,-3 1 0 16,3 7 0-16,0 0 0 15,-9-2 0 1,9-4 0-16,0-4 0 16,-7-3 0-16,7-4 0 15,0-2 0-15,-7-6 0 0,7-1 0 16,0-1-4-16,0-3 1 15,0 3 1-15,0-19-4 16,0 32 5-16,0-32-4 16,0 25 4-16,0-25-2 15,7 19 2-15,-7-19-3 16,0 0 3-16,0 0 0 16,17 19 0-16,-17-19 1 0,0 0 0 15,26 4 0-15,-26-4 1 16,24 0-1-16,-24 0 1 15,24 0-1-15,-24 0 0 16,31 0 1-16,-13-6 0 16,-18 6 0-16,34-12 0 15,-17 2-44-15,7 10-52 16,1-14-22-16,-1 0-26 16,7 5-13-16,-12-7-13 15,7 7-6-15,-11-10 77 16</inkml:trace>
  <inkml:trace contextRef="#ctx0" brushRef="#br0" timeOffset="-81057.65">13249 15559 488 0,'0'0'179'16,"0"0"-40"-16,0 0-25 15,0 0-29-15,0 0-67 16,0 0-18-16,-15 0 0 16,15 0 0-16,-9 26 0 15,-1-8 0-15,5 5 0 16,-7 3 0-16,5 2 0 15,-5 1 0-15,7 1 0 0,-2-2 0 16,7-3-3-16,0-6-2 16,0-19-1-16,17 31 4 15,-17-31-2-15,34 11 4 16,-11-11-2-16,-1-8 4 16,-1 0 3-16,0-6 1 15,-1 2 3-15,-6-6-9 16,-2-3 0-16,-12-4 0 15,0-4 0-15,-9 4 0 16,-4-1 0-16,-5-1 0 16,-9 2 0-16,6 10-69 15,-12 2-85-15,-4-1-19 16,4 14-5-16,-7-12-1 16,6 12-5-16</inkml:trace>
  <inkml:trace contextRef="#ctx0" brushRef="#br0" timeOffset="-80432.67">12614 15476 379 0,'0'0'157'0,"0"0"-21"16,0 0-17-16,0 0-10 15,10-17-26-15,11 17-43 16,1-9-40-16,11 2 0 0,7 2 0 16,8-1 0-16,3-1 0 15,1-5-84-15,5-4-73 16,12 4-22-16,-14-16-1 16,12 8-3-16,-10-15 1 15</inkml:trace>
  <inkml:trace contextRef="#ctx0" brushRef="#br0" timeOffset="-78198.29">14097 15275 584 0,'-16'-25'188'15,"16"25"-35"-15,0 0-57 16,-8-18-94-16,8 18-2 15,0 0 0-15,0 26 0 16,7 1 0-16,-7 3 0 0,5 12 0 16,-5 6 0-16,0 7 0 15,0 5 0-15,0 0 0 16,0 2 0-16,-9-4 0 16,9-5 0-1,-12-8-2-15,12-9-3 0,-5-10 0 16,5-5 0-16,0-21 6 15,0 0 1-15,0 0 1 16,0 0 3-16,7-33-1 16,3 7-5-16,1-6 0 15,6-5 0-15,5-1 0 16,2 3 0-16,13-2 0 16,-1 6 0-16,7-1 0 0,0 11 0 15,-4 4 0-15,-2 2 0 16,-6 10 0-16,-2 5 0 15,-8 5 0-15,-2 4-3 16,-19-9 0-16,18 34 4 16,-18-14 0-1,0 4 1-15,0 0-3 0,-17 1 4 16,0 0-3-16,-4-1 0 16,-6-1 0-16,-2-2-2 15,-4 0 1-15,2-8-2 16,0 4 4-16,3-8-4 15,8 3 3-15,-1-5-2 16,21-7 3-16,-24 10-5 0,24-10 1 16,0 0 0-1,0 0 3-15,0 0 0 0,0 0 2 16,19-22 0-16,-2 10-1 16,9 5 6-16,0-7-3 15,5 1-1-15,6-4-3 16,1 6 0-16,9-5 0 15,-6-2 0-15,6 1 0 16,-6-1 0-16,-5 1 0 16,-1-1 0-16,-11 4 0 15,0 3 0-15,-24 11 0 16,19-10 0-16,-19 10 0 16,0 0 0-16,0 0 0 15,-26 30 0-15,16-9 0 16,-6 3 0-16,2 5 0 15,6-1 0-15,-1 5-4 16,9-8-3-16,0-3 4 0,0-22-1 16,35 21 5-16,-8-21 3 15,4-20 0-15,11-1 3 16,2-14-5-16,6-7-2 16,2-13 0-16,0-10 0 15,-1-10 0-15,-1-14 0 16,-8-7 0-16,1-7 0 15,-9-2 0-15,-5-5 0 16,-1 5 0-16,-11 10 0 16,-6 12 0-16,-6 16 0 15,-5 16 0-15,-9 15 0 16,-5 19 0-16,-10 22 0 16,-7 18 0-16,-1 21 0 15,-8 16 0-15,0 18 0 0,-5 19 0 16,4 15 0-16,3 8 0 15,7 1 0-15,9-1 0 16,8-11 0-16,14-12 0 16,7-16 0-16,19-21-4 15,7-18 1-15,13-19-26 16,13-23-19-16,10 0 0 16,-2-16-5-16,7-5 5 15,-7-9 0-15,-2 4 5 0,-8-4 24 16,-15-2 50-1,-8 7 17-15,-13-3 3 0,-8 4 1 16,-13 1 1 0,0 23-1-16,-12-28-4 15,12 28-40-15,-31 0-8 16,6 10 0-16,0 11 0 0,-4 9 0 16,3 4 0-16,1 6 0 15,4 6 0-15,7-4-8 16,4-2 2-16,10-6-1 15,0-8 1-15,20-6 0 16,-1-8 6-16,9-12-2 16,-1 0 5-16,1-14 7 0,-2-5-3 15,0-5 3 1,-4-9-5-16,-6-4-5 0,1-5 0 16,-5 2 0-16,-4 2 0 15,5 5 0-15,-3 1 0 16,4 7 0-16,-4 7 0 15,-10 18 0-15,21-18 0 16,-21 18 0-16,17 0 0 16,-17 0 0-16,14 24-3 15,-14-4 3-15,5 8-2 16,-5 4 3-16,0 3-3 16,-5 0 4-16,5-1-6 15,-7-6 3-15,7-3-4 16,0-25 4-16,0 25 0 15,0-25 3-15,14 0 3 16,-14 0-1-16,27-24 1 0,-8 7-5 16,-2-8 0-16,4-1 0 15,-4 1 0-15,6 0 0 16,-8 4 0-16,-3 4 0 16,-12 17 0-16,17-10 0 15,-17 10 0-15,9 17-3 16,-9-17-2-16,0 33 2 15,9-17 2-15,-9-16 2 16,24 26 1-16,-4-26 1 16,3 0 0-16,8 0 0 15,0-12-3-15,3-3 0 16,-6-7 0-16,3-1 0 16,-9-7 0-16,1 0 0 15,-11 0 0-15,0 5 0 16,-12 3 0-16,0 6 0 15,0 16 0-15,0 0 0 0,-30 9 0 16,11 14 0-16,-1 0 0 16,3 1 0-16,1 1 0 15,4-4 0-15,12-21-4 16,-14 26 4-16,14-26 2 16,0 0 0-16,26 0-2 15,-9-5 0-15,-1-5 0 16,3 2 0-16,0-4 0 15,3 2 0-15,-3 1 0 16,-19 9 0-16,29-16 0 16,-29 16 0-16,26 0 0 15,-26 0 0-15,19 25 0 16,-10 1 0-16,-2 7 0 16,-7 8 0-16,0 14 0 0,0 10 0 15,0 7-4-15,-16 5 2 16,-3 3-1-16,-7 1 1 15,-8-4 4-15,-9-3-2 16,-12-13 2-16,-7-11 0 16,-5-3-87-16,-11-22-57 15,-8-16-26-15,7-9-5 16,-11-16-2-16,9-9-3 16</inkml:trace>
  <inkml:trace contextRef="#ctx0" brushRef="#br0" timeOffset="-75995.17">6909 16848 456 0,'0'-23'149'0,"5"0"-7"0,-5-2-18 16,0 25-16-16,0-30-64 16,0 30-44-16,0 0 0 15,0 0 0-15,0 33 0 16,0 3 0-16,0 17 0 15,0 8-2-15,0 10 2 16,0 8-2-16,0 4 4 16,0-4-7-16,-5-5 3 15,5-9 3-15,0-10-5 16,5-11 1-16,2-14 0 16,1-12-1-16,15-11 0 15,-1-17 1-15,11-7-27 16,-7-13-71-16,10-8-36 0,-7-3-26 15,-5-13-15-15,-3 2-3 16,-21-4-2-16</inkml:trace>
  <inkml:trace contextRef="#ctx0" brushRef="#br0" timeOffset="-75776.38">6774 17052 352 0,'-24'8'185'15,"24"-8"-20"-15,-21 15-43 16,21-15-24-16,0 0-32 16,37-14-60-16,-10 0-9 15,8-2 2-15,9-5-1 16,8 5-75-16,-5-13-41 16,8 0-22-16,2 3-10 0,-9-4-8 15,3 8 1-15,-6 1 1 16</inkml:trace>
  <inkml:trace contextRef="#ctx0" brushRef="#br0" timeOffset="-75526.37">7372 17133 314 0,'-9'77'137'16,"4"-7"-10"-16,-2-9-14 16,7-5-11-16,0-21-12 15,19-10-19-15,-2-25-34 16,9 0-32-16,5-27-1 15,5-4 0-15,-5-13 1 16,2-6-2-16,-7-5 0 16,-9 2-4-16,-8 6 2 15,-9 7 0-15,-16 5 0 0,-8 12-2 16,2 14-19-16,-11 2-91 16,7 7-55-16,6 19-12 15,-5-8-6-15,15 12-1 16,10-23 13-16</inkml:trace>
  <inkml:trace contextRef="#ctx0" brushRef="#br0" timeOffset="-74917.04">8707 16744 464 0,'0'-29'202'0,"0"11"-39"16,0 18-42-1,0 0-48-15,0 0-73 0,0 33 0 16,-12 18 0-16,0 14-4 15,-5 21-6-15,-2 9 10 16,-5 8-4-16,5 6 4 16,-6-7-6-16,7-8-6 15,-7-21-43-15,12-8-48 16,-3-23-32-16,-1-19-15 16,17-23-8-16,-36-7-5 15,17-17-6-15</inkml:trace>
  <inkml:trace contextRef="#ctx0" brushRef="#br0" timeOffset="-74167.04">8244 17230 283 0,'36'12'146'0,"-4"-12"-20"16,17 6-14-16,4-15-7 0,23-2-13 15,3-12-11-15,12 0-27 16,4-14-50-16,2 2-2 15,-6-7 1-15,-8-1-2 16,-4 1 1-16,-17 2 6 16,-12 3-7-16,-14 1 2 15,-10 1-3-15,-18 0 0 16,-8-2 0-16,-3 4 0 16,-13 1 0-16,-2-1 0 15,-7 3 0-15,-2 3 0 0,4 9 0 16,1 3 0-16,0 15 0 15,-1 7 0 1,1 19 0-16,0 13-2 16,-1 19 2-16,4 17-5 15,0 14 2-15,-1 15-2 16,7 10 4-16,1 2-4 0,4-6 5 16,8-10-6-16,-4-16 3 15,4-18 4-15,4-19 2 16,1-17 0-16,-5-30 0 15,28 0-1-15,-10-28 2 16,3-7-2-16,3-14 2 16,4 1-3-16,3-3-2 0,-7 3-4 15,5 10 0 1,-8 8-1-16,-2 15 1 0,-2 15 0 16,-17 0 0-16,26 30 1 15,-12-6 1-15,1-3 3 16,2 1 1-16,9-7 1 15,0-10 0-15,7-5 0 16,-2-13 1 0,3-6-1-16,-3-7 1 0,-1-6-3 15,1-3 2-15,-12-4-2 16,-7 0-1-16,-12 2-1 16,0 2 1-16,-7 10 0 15,-7 6-1-15,-5 13 2 16,-3 12-1-16,4 15 1 0,-1 9-1 15,0 9 1-15,9 8-1 16,10-3 0-16,0 2 1 16,10-4 2-16,16-7-2 15,14-8 2-15,12-9-57 16,8-11-76-16,12-14-41 16,16 2-5-16,-3-20-3 15,8-3-3-15</inkml:trace>
  <inkml:trace contextRef="#ctx0" brushRef="#br0" timeOffset="-73760.79">11249 16765 675 0,'-25'33'185'0,"-27"8"-58"16,-13-8-97-16,-1 6-33 15,2-2 6-15,-1-2-9 16,8-12 5-16,9-2-1 16,13-5-2-16,15-2 0 15,13 2 0-15,7-16 0 16,17 35 1-16,5-15-1 16,6 7 0-16,8 0 3 15,2 6 0-15,0-3 3 16,-12-5 0-16,-2 7 2 15,-14-6-1-15,-10 1 1 16,-17-6-2-16,-9 5 2 16,-19-5-2-16,-5-3 0 15,-5 0-2-15,0-9-1 0,0 0-1 16,5-9 1-16,14-7 3 16,3-6-1-16,18-6-45 15,15-9-56-15,13-4-29 16,18-1-13-16,9-7-10 15,20 0 1-15,11-4-5 16</inkml:trace>
  <inkml:trace contextRef="#ctx0" brushRef="#br0" timeOffset="-73323.23">11461 16905 551 0,'35'-15'151'0,"-15"-2"-14"15,-20 17-25-15,0 0-56 16,0 0-55-1,-24 21-1-15,-7-2 0 16,-3 15 2-16,-6 2-2 0,-6 12 0 16,3 8-2-16,-6 7 2 15,12-1-4-15,4-4 2 16,16 0-2-16,8-10 1 16,9-7 1-16,19-10 2 15,9-17 0-15,13-14 1 16,7 0 2-16,6-19 1 15,-3-4 0-15,-1-9 0 16,-5-4-1-16,-14-9-1 0,-4 0 1 16,-6 1-1-16,-11 1-1 15,-3 8-1-15,-7 3 0 16,0 9-2-16,4 6-1 16,-4 17-1-16,0 0 0 15,0 0-1-15,0 0 1 16,0 32 1-16,0-7 0 15,0 0 1 1,8 9 1-16,-8-6-9 0,7 7-80 16,-7-12-35-16,12-3-21 15,-12-20-11-15,19 12-12 16,-3-12-5-16</inkml:trace>
  <inkml:trace contextRef="#ctx0" brushRef="#br0" timeOffset="-72620.12">11864 16998 423 0,'0'0'169'0,"23"0"-23"16,-23 0-29-16,17 42-32 15,-17-10-40-15,10 4-47 16,-10 6 2-16,0 1 3 16,0-8 0-16,-10 2-1 15,5-12-1-15,-4-5 3 16,9-20 1-16,0 0 0 15,0 0-2-15,0-22 0 16,14-4 0-16,3-8 0 16,-1 1 2-16,1-1-5 15,4-2 0-15,-2 2-4 16,8 9 1-16,-4 6-3 0,-6 8 1 16,-17 11 1-16,24 14 0 15,-14 9 1-15,-10 7 0 16,0 7 2-16,0 3-2 15,-10-4 4-15,10-2-2 16,0-7 3-16,0-11-1 16,0-16 1-16,19 7 1 15,-2-17-2-15,6-8 4 16,-3-3-1-16,3-5 0 16,6-2-3-16,-5-1-1 15,2 5-3-15,-2 3 0 0,-5 8-2 16,0 6 0-1,-19 7 1-15,33 11-1 16,-33-11 4-16,34 21-1 16,-12-11 4-16,8-10 2 15,2 0 0-15,6-5 0 0,4-10 0 16,2-5 1-16,-2-5-2 16,-8 0 1-16,1-3-2 15,-15-4-2-15,-2-1 0 16,-13-2-2-16,-5 5 6 15,-7 2-5-15,-9 4 6 16,1 7-7-16,-4 7 7 16,-2 17-5-16,2 13 0 15,-1 15 0-15,1 8-4 16,3 7 3-16,2 5-6 0,9 7 4 16,5 1-4-16,9-6 4 15,12-7-16-15,15-3-85 16,7-9-46-1,0-16-23-15,19-4-2 0,-4-18-1 16,13-13-2 0</inkml:trace>
  <inkml:trace contextRef="#ctx0" brushRef="#br0" timeOffset="-72229.54">14157 16797 698 0,'-24'31'180'0,"-17"-2"-35"15,-6-1-145-15,9 0 0 16,-1 6 0-16,6-4-9 16,2-1 4-16,14 1 3 15,17 2-1-15,8 0 0 16,8-2 0-16,11 5 1 15,4-2 1-15,-3-1 3 16,-2 1 0-16,-5-1 2 16,-9 1-1-16,-12-3 2 15,-11-1 0-15,-8-3 2 16,-10-1-7-16,-2-6 0 16,-5-6 0-16,3-6 0 15,0-7 0-15,6-22 0 0,4-6-5 16,6-16-72-16,17-5-36 15,0-8-19-15,19-5-10 16,10 0-8-16,8 0-10 16,11 6 0-16</inkml:trace>
  <inkml:trace contextRef="#ctx0" brushRef="#br0" timeOffset="-71495.17">14392 17001 556 0,'24'56'157'16,"-7"7"-18"-16,-17-3-38 15,12 8-51-15,-12-6-46 16,-12-7 2-16,3-7-4 16,1-9-15-16,1-11-71 15,7-28-22-15,-17 12-3 0,6-31 0 16,11-6 5-16,-7-21 1 16,7-11 3-16,7-16 17 15,7-13 73-15,5-10 19 16,12-9 8-16,7 1 1 15,1 6-6-15,11 8-1 16,-7 19-4-16,1 10-6 16,-8 22-20-16,-4 20-14 15,-11 8-13-15,0 11-1 16,-21 0 16-16,29 11 40 16,-12-11 82-16,4 0 7 0,1-8 15 15,1 0 17 1,-1 8 5-16,-3 0 2 15,0 0-16-15,-2 30-38 16,-8 8-82-16,1 14 1 16,-3 14-2-16,-3 14-2 0,2 7 3 15,0 7-3-15,0-1 2 16,3-6-4-16,0-10 4 16,1-10-7-16,0-18 6 15,1-11 2-15,-4-13 0 16,-7-25 1-16,0 0 1 15,0 0 0-15,0-27 2 16,-7-9-1-16,0-13 0 0,7-9-2 16,-11-12-2-16,6-1 0 15,0 1 0-15,-5 6 0 16,3 12 0-16,-10 18 0 16,-9 22 0-16,-9 22 0 15,-4 22 0 1,-8 19 0-16,2 12 0 0,-4 6-4 15,11 5 2-15,1 0-5 16,20-9 5-16,17-10 2 16,9-10-1-16,20-10 2 15,14-15 0-15,17-11 0 16,11-9 2-16,8-11-1 16,4-5-1-16,0-5-1 15,-6 0-49-15,-8-7-55 16,-5 1-36-16,-18 3-23 0,-11 1-11 15,-14 2-2-15,-13-4 0 16</inkml:trace>
  <inkml:trace contextRef="#ctx0" brushRef="#br0" timeOffset="-71026.42">15506 17096 466 0,'19'-23'141'0,"-19"23"-14"16,19-25-14-16,-2 13-21 15,0-5-42-15,7-1-45 16,4-3-1-16,-4-2-1 16,5 0 0-16,-4-5 7 15,-6 3-4-15,-2-1-3 16,-17 6-3-16,0 0 0 16,0 20 0-16,-28-18 0 15,-1 23 0-15,-7 9 0 16,-4 15 0-16,-8 9 0 15,-4 14 0-15,2 8-4 16,2 6 4-16,10 4-6 16,12-4 5-16,16-3 3 0,20-5-3 15,21-9 2-15,24-6-3 16,19-17 2-16,13-10-1 16,4-16-103-16,4-9-69 15,1-4-5-15,-24-27-5 16,-10-2-5-16,-39-31 3 15</inkml:trace>
  <inkml:trace contextRef="#ctx0" brushRef="#br0" timeOffset="-20752.88">15337 10685 11 0,'-10'20'11'16,"10"-20"2"0,0 0 5-16,0 0 6 0,0 0 4 15,0 0 6-15,0 0 17 16,0 0 13-16,0 0 7 16,0 0-5-16,0 0-5 15,0 0-9-15,0 0-1 16,-17 10-13-16,17-10-16 15,0 0-13-15,0 0-8 16,0 0-2-16,0 0 2 16,0 0 0-16,0 0 0 0,0 0 1 15,0 0 0-15,-16 18 5 16,16-18 7-16,0 0 27 16,0 0-1-16,0 0 0 15,0 0 5-15,16-19 0 16,-16 19 1-16,10-21-3 15,-1 3-8-15,8 3-26 16,2-12 2-16,7-3 1 16,5-7-11-16,10-11 2 15,14-8-3-15,12-16 0 16,13-11 0-16,14-9 0 16,20-15 0-16,17-2 0 15,20-10 0-15,15-6 0 16,13-3 0-16,16 1 0 15,11 1 0-15,4 2 0 0,9 1 0 16,2 1 0-16,8 3 0 16,3 6 0-16,4 0 0 15,2 3 0-15,3 8 0 16,-1 5 0-16,4 4 0 16,-2 1 0-16,-3 9 0 15,6 8 0-15,-8 9 0 16,-4 4 0-16,-11 5 0 15,-3 9 0-15,-18 6-2 16,-9 9 0-16,-22 4 2 16,-17 6-1-16,-15 4 2 15,-17 3-1-15,-21 3-1 16,-18 3 1-16,-18 3-1 16,-16 0 1-16,-15 7-2 0,-4-5 2 15,-29 5 0-15,21 0 2 16,-21 0 0-16,0 0 0 15,0 0 0-15,-7-19-2 16,7 19 0-16,-21-23 0 16,21 23 0-16,-24-32 0 15,24 32 0-15,-29-32 0 16,14 17 0-16,15 15 0 16,-31-23 0-16,31 23 0 15,-21-17 0-15,21 17 0 16,0 0 0-16,-17-15 0 15,17 15 0-15,0 0 0 16,0 0 0-16,0 0 0 16,0 0 0-16,24 0 0 15,-24 0 0-15,36 10 0 16,-12-5 0-16,5 3 0 0,2 2 0 16,4 2 0-16,-1-1 0 15,1 3 0-15,-4-3 0 16,-2 3 0-16,0-2 0 15,-6-4 0-15,-6 0 0 16,-17-8 0-16,17 14 0 16,-17-14 0-16,0 0 0 15,0 18 0-15,0-18 0 16,-15 20 0-16,15-20 0 16,-23 35 0-16,4-8 0 0,-5 1 0 15,0 7 0 1,-5-2 0-16,1 5 0 15,-3-1 0-15,5-2 0 16,-3-3 0-16,8-4 0 0,2-3 0 16,6-4 0-16,-1-2 0 15,14-19 0-15,-14 22 0 16,14-22 0-16,0 0 0 16,0 0 0-16,0 0 0 15,0 0 0-15,0 0 0 16,0 0-46-16,0 0-102 15,17 0-26-15,-17 0-3 16,0 0-4-16,26 0-1 0</inkml:trace>
  <inkml:trace contextRef="#ctx0" brushRef="#br0" timeOffset="-16565.37">22925 7013 548 0,'0'0'185'0,"0"0"-15"0,-17-11-61 16,17 11-98-16,0 0-11 16,0 0 0-16,0 0 0 15,0 0 0-15,0 0 0 16,0 0 0-16,5 21 0 15,-5-4 0-15,0 5 0 16,0 11 0-16,0 10 0 16,0 11 0-16,0 9 0 15,7 5 0-15,-7 7 0 16,0 5 0-16,0 2 0 16,5 1 0-16,-5-2 0 15,12-5 0-15,-3 1 0 16,6-6 0-16,6-2 0 15,7-10 0-15,6-4 0 16,6-6 0-16,6-7 0 16,2-6 0-16,1-3 0 15,-1-12-38-15,-5 0-77 0,0-4-39 16,-19-17-13-16,9 0-8 16,-19-17-8-16,6-1-8 15</inkml:trace>
  <inkml:trace contextRef="#ctx0" brushRef="#br0" timeOffset="-16002.87">23492 6782 516 0,'0'0'172'0,"0"0"-31"15,0 0-55-15,-16 18-29 16,16 5-27-16,0 7-47 16,7-1 2-16,0 5 2 15,-7 0 8-15,9 3 2 16,-2-1 3-16,-7-6 0 15,0-5 3-15,0-4 2 16,2-5 11-16,-2-16-1 0,0 18 0 16,0-18-1-1,0 0-8-15,0 0-6 16,0-33 0-16,0 4 0 16,0-8 0-16,0-14 0 0,12-4 0 15,-12-6 0 1,6-3 0-16,5 6 0 0,-1 5 0 15,0 8 0-15,1 9 0 16,1 17 0-16,-12 19 0 16,24-12 0-16,-24 12 0 15,29 26 0-15,-12 0 0 16,8 7 0-16,0 3 0 16,1 6 0-16,2 5 0 0,-2 0 0 15,-2 2 0 1,-2 0-48-16,-6 6-109 0,-13-10-19 15,7 12-9-15,-16-8-2 16,6 8-1-16</inkml:trace>
  <inkml:trace contextRef="#ctx0" brushRef="#br0" timeOffset="-15344.83">23754 7888 504 0,'0'0'196'0,"-28"-8"-3"15,14-10-63-15,14 18-130 16,-10-32 0-16,10 10 0 15,0 2 0-15,0 2 0 16,0 18 0-16,14-32 0 16,-14 32 0-16,26-23 0 0,-9 16 0 15,2-1 0-15,0 8 0 16,2-5 0-16,3 5 0 16,0 6 0-16,2 5 0 15,-2-1 0-15,-2 3-2 16,-1 2 1-1,0 0 4-15,-8 5-3 0,-2-5 0 16,-4 8 0-16,-7 4 0 16,0 4 0-16,-11 9 0 15,-4-3 0-15,-6 10 0 16,-3-2 0-16,0-1 0 16,-2-5 0-16,2-7 0 15,1-5 0-15,6-6 0 16,17-21 0-16,-14 18 0 15,14-18 0-15,0 0 0 0,0 0 0 16,21-14 0-16,-21 14 0 16,29-22 0-16,-8 4 0 15,-2 1 0-15,5-5 0 16,0 4 0-16,2-5 0 16,2-1 0-1,-4 3 0-15,2 1 0 0,-2-1 0 16,-5 7 0-16,0-5 0 15,5 11-14-15,-5-5-110 16,-2-2-39-16,9 5-11 16,-9-10-3-16,5 1-1 15,-6-12-2-15</inkml:trace>
  <inkml:trace contextRef="#ctx0" brushRef="#br0" timeOffset="-14594.82">23983 6511 449 0,'0'0'193'16,"-10"-28"-14"-16,10 28-43 15,0 0-70-15,-4-20-66 16,4 20 0-16,0 0 0 0,0 0 0 16,0 0 0-16,24 15 0 15,-24-15 0-15,35 33 0 16,-11-5 0-16,2 6 0 15,8 17 0-15,2 8 0 16,4 10 0-16,0 11 0 16,1 6 0-16,-3 9 0 15,-2 4 0-15,0 4 0 16,-8-6 0-16,-4 0 0 16,-5-6 0-16,-4-6 0 15,-6-4 0-15,-4-9 0 16,-5-5 0-16,0-4 0 15,-10-6 0-15,1-4 0 16,-3-4 0-16,-3-5 0 16,1-3 0-16,2-6 0 0,0-7 0 15,-4-3 0-15,8-5 0 16,8-20 0-16,-14 25 0 16,14-25 0-16,0 0 0 15,0 0 0-15,0 0 0 16,0 0 0-16,0 0 0 15,0 0 0-15,0 0 0 16,0 0 0-16,0 0 0 0,0 0 0 16,0 0 0-16,0 0 0 15,0 0 0-15,0 0 0 16,0 0 0 0,0 0 0-16,0 0 0 15,0 0 0-15,0 0 0 0,0 0 0 16,0 0 0-16,14-20 0 15,-14 20-36-15,0 0-58 16,0 0-32-16,0 0-26 16,0 0-18-16,0 0-13 15,0 0 3-15,0 0 98 16</inkml:trace>
  <inkml:trace contextRef="#ctx0" brushRef="#br0" timeOffset="-3484.09">23843 5567 363 0,'-39'-19'153'0,"1"5"-17"16,7 0-13-16,8 5-16 15,3-2-16-15,20 11-41 16,-17-14-50-16,17 14 0 15,0 0 0-15,0 0 0 16,0 0 0-16,0 0 0 16,0 0 0-16,0 0 0 0,-11 21 0 15,1-3 0-15,0 5 0 16,-8 5 0 0,1 6 0-16,-5-3 0 0,3 1 0 15,-2 2 0-15,4-5 0 16,0-7-65-1,8-2-74-15,9-20-29 16,0 18-12-16,0-18 0 0,19-6-1 16</inkml:trace>
  <inkml:trace contextRef="#ctx0" brushRef="#br0" timeOffset="-3296.63">23809 5660 355 0,'0'0'156'0,"0"0"-13"15,0 32-14-15,-24-5-23 0,1 9-22 16,-8 0-34-16,2 8-50 16,-5 3 0-16,-1-2 0 15,9-2-49-15,-3-5-90 16,5-12-34-16,7-2-9 16,-7-18-1-16,24-6-3 15</inkml:trace>
  <inkml:trace contextRef="#ctx0" brushRef="#br0" timeOffset="-2562.26">23060 4386 175 0,'0'19'104'0,"0"-19"-37"16,0 28-17-16,0-13 1 15,0 6 7-15,7 0 6 16,-7 0 7-16,12 7 3 15,-12-12-4-15,0 9-6 16,0-8-8-16,0 4-3 16,0-21-10-16,0 30-20 15,0-30-23-15,-11 18 0 16,11-18 0-16,0 0 0 16,0 0 0-16,0-21 0 15,0-7 0-15,0-8 0 0,0-8 0 16,11-3 0-16,-6-4 0 15,5-2 0 1,-1 9 0-16,3 4 0 16,-4 11 0-16,1 8 0 0,-9 21 0 15,15-17 0-15,-15 17 0 16,23 13 0-16,-23-13 0 16,29 34 0-16,-6-9 0 15,-3-1 0-15,3 6 0 16,1 0 0-16,-10 2 0 15,4-2 0-15,-2-2 0 16,-4-2 0-16,0-5 0 16,-12-21-35-16,17 30-89 0,-17-30-37 15,0 0-14-15,26 0-2 16,-22-18-3-16,9-4 9 16</inkml:trace>
  <inkml:trace contextRef="#ctx0" brushRef="#br0" timeOffset="-2281.01">23590 3789 648 0,'0'0'177'0,"0"0"-34"16,-29 25-88-16,29-1-55 0,-5 11 0 15,5 8 0-15,0 9 0 16,0 10 0-16,0 3 0 16,12-1 0-16,0 1 0 15,9-4 0-15,-3-1-17 16,1-12-84-16,4-6-36 16,1-8-28-16,-7-18-11 15,6-3 1-15,-23-13-4 16</inkml:trace>
  <inkml:trace contextRef="#ctx0" brushRef="#br0" timeOffset="-1921.57">23948 4055 138 0,'-10'17'97'16,"10"11"-34"-16,-8 1-4 15,-1 1 3-15,4 1 6 16,0-8 1-16,5 0 11 16,0-23-1-16,-9 27-2 15,9-27 3-15,0 0-8 16,0 0-17-16,0-28-31 16,0 1-24-16,12-3 0 15,0-5 0-15,0-2 0 16,4 1 0-16,-1 1 0 15,1 10 0-15,1 5 0 16,-17 20 0-16,27-11 0 16,-27 11 0-16,26 14 0 15,-14 4 0-15,0 1 0 0,4 6 0 16,-4-5-73-16,5 4-69 16,4-3-32-16,-21-21-1 15,29 32-6-15,-29-32 3 16</inkml:trace>
  <inkml:trace contextRef="#ctx0" brushRef="#br0" timeOffset="-1702.87">24309 3958 543 0,'20'-33'176'0,"-6"17"-33"0,-14 16-22 15,26-32-81-15,-9 23-40 16,-17 9 0-16,28-18 0 15,-28 18 0 1,17-17 0-16,-17 17-108 0,26-7-67 16,-26 7-3-16,13-18-5 15,-13 0 1-15,9 1-5 16</inkml:trace>
  <inkml:trace contextRef="#ctx0" brushRef="#br0" timeOffset="-1484.12">24493 3403 487 0,'0'0'175'0,"0"0"-4"16,17 20-51-16,-17 2-50 16,14 13-70-16,-2 7 0 15,7 3 0-15,-2 8 0 16,-3 0 0-16,8 4-56 15,-11-7-81-15,-5-4-29 16,5 0-12-16,-11-18 1 16,8-2-2-16</inkml:trace>
  <inkml:trace contextRef="#ctx0" brushRef="#br0" timeOffset="-1234.1">24805 3250 502 0,'17'0'181'0,"-17"0"-42"15,26 13-33-15,-2 17-28 16,-5 5-61-16,17 14-17 16,-3 13 0-16,-1 4 0 15,3 12 0-15,-2 4 0 16,-8 3 0-16,-11-2 0 15,-14 9-41-15,-19-1-100 0,-19-5-36 16,-8 2-7 0,-25-10-1-16,-5 6-2 15</inkml:trace>
  <inkml:trace contextRef="#ctx0" brushRef="#br0" timeOffset="-952.82">23337 5115 694 0,'7'-21'190'0,"24"-8"-51"16,27-6-139-16,22-14 0 15,25-12 0-15,21-7 0 0,22-6 0 16,15-6 0-1,11 2 0-15,4 1 0 16,-13 11 0-16,-19 4 0 16,-15 15 0-16,-19 12-30 15,-27 10-110-15,-25 10-21 0,-17 15-14 16,-26 0-11-16,-10 21-2 16</inkml:trace>
  <inkml:trace contextRef="#ctx0" brushRef="#br0" timeOffset="-202.84">24498 4907 407 0,'-24'20'186'0,"3"-15"-3"0,21-5-54 16,0 0-29-16,0-20-82 16,0 20-18-16,26-32 0 15,-9 15 0-15,2-1 0 16,5-2 0-1,4 5 0-15,-1 0 0 0,4 7 0 16,-1 3 0-16,-3 5 0 16,-1 0 0-16,-7 14 0 15,-19-14 0-15,23 37 0 16,-23-9 0-16,-9 6 0 16,-5 4 0-16,-5 3 0 15,-5-2 0-15,3 1 0 16,1-5 0-16,4-10 0 15,4-4 0-15,12-21 0 0,0 18 0 16,0-18 0-16,28-7 0 16,-1-8 0-16,8-2 0 15,3-2 0-15,8-3 0 16,2-2 0-16,-1-1 0 16,-4 2 0-16,-5 1 0 15,-7 7 0-15,-4 3 0 16,-27 12 0-16,26-14 0 15,-26 14 0-15,0 0 0 16,0 0 0-16,0 0 0 16,0 0 0-16,0 0 0 15,0 0 0-15,0 0 0 16,0 0 0-16,0 0 0 16,-7 18 0-16,7-18 0 15,0 0 0-15,0 0 0 0,0 0 0 16,0 0 0-16,0 0 0 15,0 0 0-15,0 0 0 16,0 0 0-16,0 0 0 16,-15 17 0-16,15-17 0 15,0 0 0-15,0 0 0 16,0 0 0-16,0 0 0 16,0 0 0-16,0 0 0 15,0 0 0-15,0 0 0 16,0 0 0-16,0 0 0 0,0 0 0 15,0 0 0-15,0 0 0 16,21-21-114 0,-21 21-52-16,0-18-9 15,0 18-3-15,-6-18-3 0,6 18-5 16</inkml:trace>
  <inkml:trace contextRef="#ctx0" brushRef="#br0" timeOffset="750.27">17211 8648 411 0,'0'0'185'0,"-17"-21"-23"16,17 21-25-16,-19-15-21 15,19 15-104-15,-31-11-12 16,31 11 0-16,-20-9 0 16,20 9 0-16,-33-4 0 15,16 4 0-15,-2 0 0 16,0 11 0-16,-5 2 0 15,-4 5 0-15,2 7 0 16,-3 12 0-16,1 4 0 16,1 5 0-16,-1 7 0 15,8 0 0-15,4 1 0 16,11-3 0-16,5-6 0 16,0-9 0-16,19-7 0 0,3-7 0 15,13-13 0-15,11-9 0 16,4-11 0-16,9-9 0 15,-4-13 0-15,5 0 0 16,-1-16 0-16,-9-1 0 16,-7-4 0-16,-11 5 0 15,-11 2 0-15,-12 7 0 16,-16 3 0-16,-5 7 0 16,-12 7 0-16,-7 10 0 15,-14 6 0-15,2 7 0 16,0 0-35-16,-2 13-127 15,2-7-14-15,8 3 0 16,1-9-10-16,34 0 0 16</inkml:trace>
  <inkml:trace contextRef="#ctx0" brushRef="#br0" timeOffset="1015.9">17472 8159 586 0,'17'-12'180'0,"-17"12"-23"16,-7 28-57-16,-3 0-100 0,1 14 0 15,5 6 0-15,4 8 0 16,0 2 0-16,13 5 0 16,9 2 0-16,5-10 0 15,6-3 0-15,5-10-6 16,3-7-124-16,-3-7-38 15,-12-17-14-15,3-2-1 16,-11-21-2-16,-1-5 16 16</inkml:trace>
  <inkml:trace contextRef="#ctx0" brushRef="#br0" timeOffset="1390.86">17964 8238 348 0,'14'20'176'0,"-4"6"-31"0,-10 4-40 16,12 5-8-16,-12-4-17 15,12 5-8-15,-12-7-72 16,9-2 0-16,-9-9 0 16,0-18 0-16,0 0 0 15,0 0 0-15,0 0 0 16,7-16 0-16,0-16 0 15,1-6 0-15,6-8 0 16,-2 3 0-16,5-2 0 16,2 1 0-16,-3 10 0 15,5 8 0-15,-1 15 0 16,-4 11 0-16,1 0 0 16,0 11 0-16,4 10 0 15,0 2 0-15,-2 4 0 0,3-1 0 16,2 6 0-16,-7 1 0 15,0 1-41-15,-8-4-115 16,-9-12-21-16,0 0-3 16,0-18 0-16,-19 0-5 15</inkml:trace>
  <inkml:trace contextRef="#ctx0" brushRef="#br0" timeOffset="1734.65">18438 7758 586 0,'26'-20'177'0,"-11"-1"-26"0,4 5-49 15,4 7-95 1,-1 2-7-16,4 7 0 0,-6 0 0 16,-1 0 0-16,-19 0 0 15,21 40 0-15,-21-9 0 16,0 9 0-16,-3 6 0 15,-9 3 0-15,3 0 0 16,-5-4 0-16,4-1 0 16,10-8 0-16,0-9 0 15,12-7 0-15,7-12 0 0,10-8 0 16,-3 0 0 0,5-17 0-16,5-3-11 0,-5-8-130 15,-10-16-28 1,6 2-6-16,-15-17-11 15,2 2-1-15</inkml:trace>
  <inkml:trace contextRef="#ctx0" brushRef="#br0" timeOffset="2015.98">18939 7355 466 0,'0'0'181'16,"19"27"-36"-16,4 1-37 15,2 2-12-15,13 18-69 16,-2 2-27-16,7 9 0 0,-3 10 0 16,-2 5 0-16,-5 3 0 15,-6-1 0-15,-9-2 0 16,-12-4 0-16,-6-7 0 16,0-6 0-16,-5-14 0 15,-7-5 0-15,4-9 0 16,-6-9 0-16,0-2 0 15,-3-11-42-15,-2-7-127 16,19 0-8-16,-33-16 0 16,33 16-10-16,-40-51-2 15</inkml:trace>
  <inkml:trace contextRef="#ctx0" brushRef="#br0" timeOffset="6204.85">16877 14256 251 0,'0'0'192'0,"0"0"-18"0,0 0-37 15,0 0-24-15,-19-26-14 16,2 26-42-16,-16-18-57 16,-3 6 0-16,-14-1 0 15,-14-4 0-15,-18 2 0 16,-18 2 0-16,-17-1 0 16,-25-1 0-16,-21 3 0 15,-32 0 0 1,-25-4 0-16,-28 3 0 0,-25 3 0 15,-25-2 0-15,-25 4 0 16,-24 0 0-16,-14-1 0 16,-18 2 0-16,-11 7 0 15,-6-9 0-15,-10 2 0 16,1 0 0-16,-2 0 0 0,1-2 0 16,1 2 0-16,10-1 0 15,-3 2 0-15,14 6 0 16,5 0 0-16,9 0 0 15,15 9 0-15,19 1 0 16,24 5 0-16,18 5 0 16,27 0 0-16,22 3 0 15,32 0 0-15,20 6 0 16,26 2 0-16,15 4 0 16,18 7 0-16,15 4 0 15,7 0 0-15,12 5 0 16,7 7 0-16,9 5 0 15,8 3 0-15,9 14 0 16,5 3 0-16,18 19 0 16,5 13 0-16,13 17 0 0,7 16 0 15,7 12 0-15,12 11 0 16,0 10 0-16,14 9 0 16,1-3 0-16,6 1 0 15,10-8 0-15,3-7 0 16,4-6 0-16,-1-16 0 15,11-7 0-15,-7-20 0 16,-3-13 0-16,5-16 0 16,-8-9 0-16,-1-12 0 15,0-9 0-15,6-10 0 16,-4-5 0-16,7-5 0 0,9-1 0 16,12-11 0-16,8-5 0 15,14-5 0 1,14-7 0-16,21-7 0 15,15-9-2-15,17 0-2 0,19-11 1 16,14 2 1-16,14-3 1 16,17 6 0-16,11 6-1 15,6 0 2-15,19 6 0 16,5 8 0-16,15 2 0 16,16 2 1-16,7 0-1 15,20 0 2-15,14-5-1 16,15-8 0-16,10 2 1 15,5-7-1-15,10 5 3 0,2-5-3 16,-1 0 1-16,1 6-2 16,-5 3 0-16,-7 1 0 15,6 1 0-15,-12 0 0 16,2 1 0-16,-10-3 0 16,-10 0 0-16,-7-9-2 15,-7 0 1-15,-11 0-1 16,-20-12 0-16,-12-3 1 15,-28-3-1-15,-10-8 0 16,-25-7-1-16,-30-10 1 16,-26-15 4-16,-24-14-3 15,-17-20 3-15,-28-22-1 16,-15-25 3-16,-23-25-1 16,-15-22 3-16,-17-19-6 15,-16-15 0-15,-19-9 0 0,-10-3 0 16,-12-2 0-16,-12 5 0 15,1 16 0-15,-4 20 0 16,2 13 0-16,1 21 0 16,10 18 0-16,2 21 0 15,7 27 0-15,3 14-74 16,10 19-66-16,4 20-29 16,12 20-6-16,0 20-9 15,23 23-4-15</inkml:trace>
  <inkml:trace contextRef="#ctx0" brushRef="#br0" timeOffset="6814.21">17956 16177 679 0,'-37'-9'189'0,"20"-1"-34"0,17 10-155 15,5-18 0 1,26 11-6-16,24-3-1 15,21 4 1-15,24-4 2 16,19 1 2-16,19 4 0 0,13 5 1 16,22 0-1-16,1 0 2 15,1 10-1-15,-8-5 0 16,1 6 1-16,-19-4-1 16,-16-7 1-16,-23 7 1 15,-24-7 0-15,-24-5 1 16,-27-6 1-16,-21-8 0 15,-28-4 2-15,-8-9-1 16,-13-1 1-16,-3-6-2 0,4 0 1 16,1 4-2-1,4 3-2-15,10 9 0 0,12 3 0 16,7 20 0-16,19-17 0 16,10 17-3-16,2 13 0 15,12 3-4-15,2 3 5 16,5 11-2-16,-2 5 4 15,-10 12-1-15,-17 8 4 16,-14 10 3-16,-18 8-3 16,-23 8 3-16,-9 7-99 15,-18 5-77-15,-1-15-9 16,11-6-8-16,1-28 0 16,31-8-8-16</inkml:trace>
  <inkml:trace contextRef="#ctx0" brushRef="#br0" timeOffset="7251.75">21387 15960 576 0,'0'0'192'0,"0"-25"1"0,-19 15-131 15,-3 0-62-15,-1 3 0 16,-1 7 0-16,-9 17-2 16,-3-1-2-16,-2 13 4 15,0 9-3-15,1 8 1 0,4 3-2 16,7 6 4-16,12 2-3 16,14-5 1-16,14-3 0 15,14-12-2-15,18-7 0 16,13-13 1-16,13-12 2 15,9-15-1-15,0-12 2 16,5-9-2-16,-3-14 3 16,-11-5 0-16,-15-9 1 15,-12 4 0-15,-26-5 3 16,-19 0-2-16,-16 4 1 16,-17 3 4-16,-11 9-6 15,-15 7 4-15,0 12-7 16,-6-1-51-16,6 14-95 15,9 12-25-15,-1-4-11 16,30 4 0-16,21 0 8 16</inkml:trace>
  <inkml:trace contextRef="#ctx0" brushRef="#br0" timeOffset="7548.59">22260 15448 672 0,'26'-13'182'0,"-26"13"-13"16,-50 20-169-16,11 7 0 0,-11 9 0 15,-4 9 0 1,-1 11 0-16,0 9-4 16,3 2 2-16,9 5-1 15,17 0-2-15,18 0 1 0,16-4 3 16,13-2-3-16,20-7 1 15,15-9 0-15,6-9-1 16,6-17-49-16,17-14-66 16,3-10-40-16,-6-32-19 15,13-9-3-15,-14-31-2 16,9-3 66-16</inkml:trace>
  <inkml:trace contextRef="#ctx0" brushRef="#br0" timeOffset="7798.58">23315 15098 595 0,'17'-28'186'0,"3"15"-11"0,1 13-108 15,-2 14-67-15,3 13 0 16,3 15-2-16,4 16 4 16,-2 16-2-16,3 9 0 15,-6 8 0-15,-7 5 0 16,-5 4 0-16,-12-5 0 15,-12-7 0-15,-12-5 0 16,-16-6-3-16,-23-8-92 16,-8-9-59-16,-1-4-27 15,-18-28-14-15,7-3 0 16,-11-25-3-16</inkml:trace>
  <inkml:trace contextRef="#ctx0" brushRef="#br0" timeOffset="8220.5">22600 15650 703 0,'12'23'185'0,"-12"-1"-50"0,14 4-135 16,-14 3-5-16,8 0-1 15,-8-1-1-15,7-3 2 16,-7-4-2-16,0-21 7 15,0 22-3-15,0-22 4 16,0 0 0-16,0 0-1 16,16-33 7-16,-3 1-1 15,3-6 0-15,6-8-1 0,1 0 0 16,6-8-3-16,0 5-2 16,2 5 0-16,-3 8 0 15,-2 12 0-15,1 13 0 16,-3 11 0-16,-3 11 0 15,1 10 0-15,1 5 0 16,-3 6 0-16,1 3 0 16,0 0 0-16,-2-2 0 15,0-3 0-15,-7-3 0 16,3-6 0-16,-15-21-38 16,21 23-118-16,-21-23-18 15,27 0-4-15,-2-16-11 16,-8-27 3-16</inkml:trace>
  <inkml:trace contextRef="#ctx0" brushRef="#br0" timeOffset="13845.45">21229 17413 71 0,'0'0'138'16,"0"0"1"-16,0 0-31 0,0 0-17 16,0 0 2-1,29-13-1-15,-5 13-4 16,12-17-20-16,16 10-23 16,15-2-32-16,10 4-11 0,16 5-1 15,7-5-2-15,7 5 1 16,7 0-1-16,-9 0 0 15,-9 7 1-15,-6-7-1 16,-14 8 1-16,-11-8 1 16,-11 0-1-16,-18 4 0 15,-7-4-2-15,-8 11-63 16,-21-11-45-16,0 0-33 16,0 0-21-16,-23 13-10 15,-1-2-8-15,-17-5 76 16</inkml:trace>
  <inkml:trace contextRef="#ctx0" brushRef="#br0" timeOffset="14111.08">21173 17649 493 0,'-55'0'176'0,"24"0"-26"0,31 0-36 15,0 0-52-15,21-21-68 16,20 12 0-16,18-2 1 15,13 5 3-15,18-3 2 16,25 5-1-16,14 4 0 16,18-7-1-16,10 7 1 0,15 0 1 15,-10 0-1 1,-9 0 2-16,-20 0 0 16,-16 0 1-16,-24 0-4 0,-23 0-104 15,-21 0-52-15,-32-9-18 16,-17 9-4-16,-10-37 0 15,-9 13 8-15</inkml:trace>
  <inkml:trace contextRef="#ctx0" brushRef="#br0" timeOffset="14376.7">22524 17020 614 0,'19'-5'180'16,"5"5"-58"-16,5-9-66 15,19 9-61-15,13 14-2 0,8 1 3 16,12 10 0-16,3 8 3 16,-3 9-2-16,-3 5 2 15,-16 6-2-15,-16 5 4 16,-20 9 0-16,-26 2 5 16,-19 0-1-16,-21-2 2 15,-6 1-53-15,-9-8-73 16,1-13-50-16,15-1-10 15,1-27-9-15,38-19-5 16</inkml:trace>
  <inkml:trace contextRef="#ctx0" brushRef="#br0" timeOffset="14829.83">24109 17182 174 0,'39'28'188'16,"-25"-3"-26"-16,-7 9-44 16,-7 10-18-16,-7 0-13 15,0 2-21-15,-15-4-18 16,6 3-30-16,3-11-22 16,-1-6 0-16,2-7 1 15,12-21 7-15,0 0 2 16,0 0 1-16,0-23 0 15,8-8 0-15,1-17 4 0,3-3-1 16,3-11-1 0,3-4-9-16,8-1-1 15,1 0-3-15,6 7 1 16,6 7-1-16,3 11 1 16,-6 14-2-16,0 10 0 0,0 18-1 15,-6 11-2-15,-6 18 2 16,2 14-1-16,-9 10 2 15,0 15-1-15,-5-1 4 16,2 9-1-16,-11-7 4 16,-3-2 1-16,0-6 3 15,-8-12-1-15,-6-10-59 16,-2-13-84-16,3-6-33 0,-12-25-9 16,25 5-4-1,-29-57-1-15</inkml:trace>
  <inkml:trace contextRef="#ctx0" brushRef="#br0" timeOffset="15376.72">24868 16240 548 0,'7'-26'181'0,"9"3"-26"0,3 7-59 15,-2-1-86 1,4 2-18-16,6 2 8 16,2 3-2-16,-1 4 2 0,1-1-1 15,-3 7 2-15,2 0 0 16,-4 8 0-16,-7 3 0 16,0 6 0-16,-6 1 0 15,-11 9-5-15,0 2 1 16,-11 9-2-16,-15 2 1 15,-8 4-1 1,-7-2 0-16,-1 0-2 0,-4-3 3 16,6-6 4-16,13-6 4 15,2-9-1-15,25-18 2 16,-6 20 2-16,6-20 2 16,27 0 0-16,-1 0 0 15,-2 0-4-15,5 0-2 16,-3 0 0-16,4 3-3 0,-8 6-2 15,2 3-2-15,-7 5 0 16,-6 2 1-16,-1 4-3 16,-10 1 2-16,0 2-3 15,-9 1 4-15,-6 0 1 16,-6 0 2-16,-8-1 2 16,-11-3-8-16,-5-3 12 15,-3 2-8-15,-3-7 8 16,-3 0-120-16,4-8-55 15,19 9-22-15,-3-16 1 16,34 0 2-16,-31 0 64 16</inkml:trace>
  <inkml:trace contextRef="#ctx0" brushRef="#br0" timeOffset="15829.83">23897 16643 519 0,'0'0'174'16,"0"0"-15"-16,-31-17-63 16,14 26-45-16,-2 6-60 15,-7 8 0-15,0 13 1 16,4 11-9-16,3 13 9 15,3 14 0-15,6 7 10 16,10 8-3-16,5 4 8 16,17 2-7-16,6-8 5 15,10-5 0-15,3-4-113 16,7-7-45-16,-5-18-19 0,7-7-10 16,-1-23 0-16,7-8 21 15</inkml:trace>
  <inkml:trace contextRef="#ctx0" brushRef="#br0" timeOffset="16189.24">25361 16365 283 0,'7'20'162'0,"3"13"-41"16,9 14-14-16,-8 3-6 15,14 19-5-15,-11 3-20 16,5 19-33-16,-10 2-40 15,-9 5-7-15,-7 0 6 16,-17 8-8-16,-14-1 5 16,-12 1-7-16,-10 3-82 15,-21 2-48-15,-11-7-40 16,3 7-13-16,-16-16-3 16,13 2 10-16</inkml:trace>
  <inkml:trace contextRef="#ctx0" brushRef="#br0" timeOffset="19555.38">21633 16740 466 0,'0'-25'147'16,"-7"-2"-9"-16,-1-3-20 15,8 9-24-15,-4-6-44 16,4 7-43-16,0 2-4 16,0 18-3-16,0-20-3 15,0 20 0-15,0 0-3 16,0 35-1-16,0 0 1 16,0 6 2-16,-12 12 0 15,9 8-6 1,-4 2 8-16,-2 2-5 0,1-4 8 15,-1-5-7-15,6-5 6 16,3-7-7-16,0-14 9 16,0-4-3-16,7-4-66 15,-7-22-33-15,0 0-36 16,25 17-20-16,-25-17-17 0,16-19-2 16,-16 1 22-16</inkml:trace>
  <inkml:trace contextRef="#ctx0" brushRef="#br0" timeOffset="19758.49">21387 16927 499 0,'12'-21'161'0,"5"-2"-30"0,2-2-42 16,7 6-12-16,5-5-55 15,4 9-17 1,2 1-63-16,-2 5-38 15,1 9-31-15,0 0-14 0,0 0 0 16,-1 0-7 0,-4 0 2-16</inkml:trace>
  <inkml:trace contextRef="#ctx0" brushRef="#br0" timeOffset="20008.48">21842 16923 140 0,'-14'25'93'0,"14"5"16"15,0 0 7-15,0-8 3 16,10-2-11-16,-10-20-18 16,23 28-11-16,-23-28-13 0,34 9-20 15,-34-9-19-15,33-7-28 16,-33 7 1-16,26-23 0 16,-14 4 2-16,-12 1 0 15,0-5 1-15,0-3 0 16,-11 5-2-1,5-6-1-15,-1 6-107 0,0 2-50 16,0-7-18-16,12 6 2 16,-2-12-9-16,20 10 2 15</inkml:trace>
  <inkml:trace contextRef="#ctx0" brushRef="#br0" timeOffset="20227.25">22295 16515 502 0,'0'30'170'0,"0"0"-48"16,-7 15-34-16,-9 2-25 15,11 14-32-15,-9-3-17 16,-1 8-20-16,3-8 8 16,0 0-9-16,-2-1-61 15,4-12-61-15,1-10-23 16,2-2-19-16,-1-16-6 15,8-17 1-15</inkml:trace>
  <inkml:trace contextRef="#ctx0" brushRef="#br0" timeOffset="20961.57">22123 16883 495 0,'12'-16'160'15,"-12"16"-35"-15,37-26-24 16,-14 12-35-16,6 9-26 15,2-4-40-15,2 3 5 16,1 6-9-16,1-10 1 16,3 1-2-16,-4 1 2 15,1-2-2-15,-4-2 3 16,-7 1 0-16,-2 4 4 16,-5-1 0-16,-17 8 2 0,0 0 1 15,0 0-3 1,0 0-1-16,0 0-1 15,-25 24 1-15,9-8-3 16,-3 2 3-16,2 2-12 16,1 0 10-16,9 3-6 15,-1-6 10-15,8 1-10 0,0-18 8 16,10 18-9-16,-10-18 8 16,19 0-1-16,-19 0 2 15,19-9-1-15,-19 9 0 16,19-27 6-16,-19 27-9 15,16-31 10-15,-16 31-10 16,17-29 11-16,-17 29-10 16,8-20 9-16,-8 20-6 15,0 0 1-15,12 23 1 0,-5-4-9 16,7 2 9-16,8-1-10 16,8 1 10-16,11-7-10 15,2-7 8 1,7-7-6-16,2-13 9 0,-4-6 6 15,-5-6-9 1,-7-6 10-16,-10-6-9 0,-5-9 8 16,-9-10-9-16,-12-9 5 15,0-1-6-15,-12-2-1 16,0 1 3-16,-5 7-3 16,-2 7 2-16,0 11-3 15,-2 17 1-15,0 18-1 16,4 17 1-16,-4 13-1 0,6 14-2 15,-1 9 1 1,4 11-2-16,2 10 5 16,10 3 1-16,0 2 2 0,10 4 0 15,6-1-6-15,3-6 7 16,0-9-7-16,3-5-118 16,-5-2-57-16,-12-22-14 15,8 1-8-15,-13-32 2 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28T09:49:38.652"/>
    </inkml:context>
    <inkml:brush xml:id="br0">
      <inkml:brushProperty name="width" value="0.05292" units="cm"/>
      <inkml:brushProperty name="height" value="0.05292" units="cm"/>
      <inkml:brushProperty name="color" value="#FFFFFF"/>
    </inkml:brush>
    <inkml:context xml:id="ctx1">
      <inkml:inkSource xml:id="inkSrc77">
        <inkml:traceFormat>
          <inkml:channel name="X" type="integer" max="4480" units="cm"/>
          <inkml:channel name="Y" type="integer" max="1440" units="cm"/>
          <inkml:channel name="T" type="integer" max="2.14748E9" units="dev"/>
        </inkml:traceFormat>
        <inkml:channelProperties>
          <inkml:channelProperty channel="X" name="resolution" value="152.38095" units="1/cm"/>
          <inkml:channelProperty channel="Y" name="resolution" value="87.27273" units="1/cm"/>
          <inkml:channelProperty channel="T" name="resolution" value="1" units="1/dev"/>
        </inkml:channelProperties>
      </inkml:inkSource>
      <inkml:timestamp xml:id="ts1" timeString="2023-03-28T09:51:52.786"/>
    </inkml:context>
  </inkml:definitions>
  <inkml:trace contextRef="#ctx0" brushRef="#br0">15099 4072 122 0,'6'-19'49'15,"-6"19"5"-15,0 0-4 16,0 0 0-16,0 0 2 15,0 0-1-15,0 0 2 16,0 0 1-16,0 0 9 16,0 0 18-16,0 0 2 15,0 0-10-15,0 0-5 16,0 0-8-16,0 0-6 16,0 0-48-16,0 0-6 15,7-18 0-15,-7 18 0 16,0 0 0-16,0-17 0 0,0 17 0 15,0 0 0-15,-9-23 0 16,9 23 0-16,0 0 0 16,-16-20 0-16,16 20 0 15,0 0 0-15,-17-17 0 16,17 17 0-16,-15-8 0 16,15 8 0-16,-21-10 0 15,21 10 0-15,-24-7 0 16,24 7 0-16,-31-7 0 15,31 7 0-15,-33-5 0 16,33 5 0-16,-29 0 0 16,29 0 0-16,-29 0 0 15,29 0 0-15,-26 5 0 16,26-5 0-16,-30 13 0 16,30-13 0-16,-27 14 0 0,27-14 0 15,-26 24 0-15,26-24 0 16,-24 27 0-16,24-27 0 15,-22 28 0-15,22-28 0 16,-16 33 0-16,9-11 0 16,0-3 0-16,2 5 0 15,0 1 0-15,5 2 0 16,-7 1 0-16,0 0 0 16,7-1 0-16,0-1 0 0,0 2 0 15,0-3 0 1,9 1 0-16,-9-5 0 0,10 3 0 15,2-2 0-15,-5-4 0 16,-7-18 0 0,21 28 0-16,-21-28 0 15,24 26 0-15,-24-26 0 0,22 16 0 16,-22-16 0-16,28 10 0 16,-28-10 0-16,27 0 0 15,-27 0 0-15,26 0 0 16,-26 0 0-16,28-10 0 15,-28 10 0-15,27-12 0 16,-27 12 0-16,26-15 0 16,-26 15 0-16,28-15 0 15,-28 15 0-15,24-18 0 0,-24 18 0 16,19-21 0-16,-19 21 0 16,22-26 0-16,-22 26 0 15,24-30 0-15,-24 30 0 16,18-32 0-16,-10 14 0 15,2-1 0-15,-4-2 0 16,-6 3 0-16,13-2 0 16,-13-2 0-16,7-1 0 15,-7 0 0-15,0-1 0 16,0 3 0-16,0-1 0 16,0 2 0-16,0 0 0 15,0 20 0-15,0-27 0 16,0 27 0-16,0 0 0 15,-7-17 0-15,7 17 0 0,0 0 0 16,0 0 0-16,0 0 0 16,0 0 0-16,-8 19 0 15,8-19 0-15,0 30 0 16,0-7 0-16,0 5 0 16,0 4 0-16,8 5 0 15,-1 5 0-15,-1 1 0 16,0 4 0-16,8-4 0 15,-7-3 0-15,7 2 0 16,-6-7 0-16,5-2 0 16,-1-6 0-16,-6-1 0 15,1-8 0-15,0 1 0 16,-7-19 0-16,7 22 0 16,-7-22 0-16,0 0 0 15,0 0-41-15,0 0-106 0,17 15-25 16,-17-15-4-16,26-17-1 15,-12-3-3-15</inkml:trace>
  <inkml:trace contextRef="#ctx0" brushRef="#br0" timeOffset="1609.3">15702 4028 175 0,'0'0'88'16,"0"0"17"-16,0 0 34 15,-17-18-15-15,17 18-9 16,0 0-16-16,0 0-8 16,-12-24-12-16,12 24-71 15,0 0-8-15,0 0 0 0,10-19 0 16,-10 19 0-16,0 0 0 16,19-16 0-16,-19 16 0 15,21-9 0-15,-21 9 0 16,26-9 0-16,-26 9 0 15,33-7 0-15,-16 7 0 16,0 0 0-16,4 9 0 16,-2-4 0-16,1 6 0 15,-1 1 0-15,-1 5 0 16,2 1 0-16,-1 2 0 16,-3 3 0-16,-3 6 0 15,-2 0 0-15,-8 2 0 16,-3 4 0-16,-3 1 0 0,-8 6 0 15,-7-3 0-15,-3 2 0 16,0-4 0-16,-5 0 0 16,0-6 0-16,2-3 0 15,4-4 0-15,-6-11-19 16,26-13-77-16,-24 14-29 16,24-14-21-16,0 0-12 15,-16-30-12-15,16 30-4 16,12-44 39-16</inkml:trace>
  <inkml:trace contextRef="#ctx0" brushRef="#br0" timeOffset="2086.69">16345 3863 356 0,'19'-16'170'0,"-19"16"-24"16,0 0-16-16,0 0-19 15,0 0-18-15,0 0-76 16,-23 14-17-16,23-14 0 16,-31 16 0-16,9-5 0 15,-4 4 0-15,2 0 0 0,-7 4 0 16,2 2 0-1,-2 1 0-15,0 5 0 16,8 1 0-16,1 2 0 16,0 4 0-16,3-4 0 15,5 1 0-15,7 1 0 16,0 0 0-16,7-2 0 0,0 1 0 16,9-6 0-16,6 0 0 15,4-2 0-15,0-1 0 16,10-9 0-16,2 1 0 15,0-5 0-15,6-9 0 16,-3 7 0-16,2-7 0 0,-1-9 0 16,-3 0 0-16,5 4 0 15,-5-10-108-15,-1 0-48 16,2 1-18-16,-7-4-5 16,7 3 0-16,-9-3-5 15</inkml:trace>
  <inkml:trace contextRef="#ctx0" brushRef="#br0" timeOffset="2399.17">16712 4235 414 0,'0'0'174'0,"22"0"-27"15,6 5-29-15,-4-5-18 16,17 0-30 0,-5-7-70-16,13 7 0 15,-6 0 0-15,2 0 0 16,-8-8 0-16,-2 8 0 0,-1 0 0 16,-8-5 0-16,-2 5 0 15,-6-8 0-15,-3 8 0 16,-15 0-53-16,17-22-84 15,-17 22-34-15,11-33-2 16,-11 16-10-16,0-5 3 16</inkml:trace>
  <inkml:trace contextRef="#ctx0" brushRef="#br0" timeOffset="2680.42">17082 3910 539 0,'0'0'176'0,"0"0"-5"16,-24 16-52-16,24 5-101 16,-10 0-18-16,1 9 0 15,6 6 0-15,-1 6 0 16,-6 7 0-16,5 4 0 16,-2 4 0-16,0-1 0 15,4 2 0-15,-6-4 0 16,9-6 0-16,-5-4 0 15,5-4 0-15,0-11-58 16,0-10-76-16,0-19-26 0,0 0-13 16,24 9-1-16,-16-31-2 15</inkml:trace>
  <inkml:trace contextRef="#ctx0" brushRef="#br0" timeOffset="3414.8">17587 3727 669 0,'0'-22'185'0,"0"22"-28"0,0 0-145 15,0 0-12-15,0 0 0 16,0 30 0-16,0-5 0 16,10 7 0-16,-5 6 0 15,6 9 0-15,-3 6 0 16,1 7 0-16,0 1 0 16,-3-6 0-16,-6 1 0 15,0-5 0-15,0-7 0 16,0-8 0-16,0-9 0 15,0-7 0-15,0-20 0 16,0 21 0-16,0-21 0 16,0 0 0-16,0 0 0 15,0 0 0-15,0 0 0 16,0-31 0-16,9 15 0 16,-9-9 0-16,0-4 0 0,4-4 0 15,6 0 0-15,-7-1 0 16,8 3 0-16,-3 2 0 15,8 1 0-15,1 7 0 16,0 2 0-16,0 5 0 16,2 3 0-16,0 2 0 15,-1 1 0-15,6 8 0 16,-2 0 0-16,-1 0 0 0,-1 5 0 16,1 5 0-1,0 1 0-15,6 8 0 16,-6 1 0-16,5 1 0 15,-2 5 0-15,-3 1 0 16,-2-1 0-16,-2 2 0 16,-12 1 0-16,-5-3 0 15,0 2 0-15,0-1 0 0,-10 2 0 16,-13-2 0-16,3-1 0 16,-3 1 0-16,-8-4 0 15,-3-3 0-15,-2-2 0 16,-4-3 0-16,0-15 0 15,6 0-144-15,5 0-31 16,6-23-7-16,8-2 2 16,6-14-6-16</inkml:trace>
  <inkml:trace contextRef="#ctx0" brushRef="#br0" timeOffset="4414.8">18569 3823 640 0,'0'0'176'0,"-14"8"-43"16,14-8-59-16,-14 21-74 15,14-21 0-15,-12 33 0 16,12-8 0-16,-8 0 0 16,8 8 0-16,-4 6 0 15,4-3 0-15,0 2 0 16,0-4 0-16,5-2 0 15,2-9 0-15,4-1 0 16,-11-22 0-16,25 16 0 16,-25-16 0-16,35 0 0 15,-18-7 0-15,5-9 0 16,-3-4 0-16,2-4 0 16,-2-2 0-16,-2-4 0 15,0 0 0-15,1-5 0 0,-5 3 0 16,-4 4 0-16,1 1 0 15,-6 3 0-15,-4 3 0 16,12 5 0-16,-12 16 0 16,0-18 0-16,0 18 0 15,0 0 0-15,0 0 0 16,0 0 0-16,0 0 0 16,-21 7 0-16,21-7 0 15,-8 24 0-15,8-2 0 16,-9 1 0-16,9 15 0 15,0 7 0-15,0 15 0 16,-7 7 0-16,7 8 0 16,-3 8 0-16,3 7 0 15,-16 2 0-15,14-5 0 16,-10-4 0-16,6-5 0 0,-7-10 0 16,7-6 0-16,-8-10 0 15,3-9 0-15,1-8 0 16,-7-7 0-16,-4-4 0 15,-6-7 0-15,-6-5 0 16,0-12 0-16,-6 0 0 16,-1-11 0-16,0-7 0 15,-4-9 0-15,4-9 0 16,9-6 0-16,9-5 0 0,4-6 0 16,11 2 0-1,7-2 0-15,0 5 0 0,16 1 0 16,3 6 0-1,7 1 0-15,6 8 0 16,1 4 0-16,5 5 0 16,0 6 0-16,-2 2 0 0,-1 5 0 15,1 5 0-15,-7 5 0 16,-7 0 0-16,-3 5 0 16,-19-5 0-16,30 10 0 15,-30-10 0-15,15 11 0 16,-15-11 0-16,0 0-54 0,23 0-79 15,-23 0-36 1,20-12-6-16,-6-9-3 0,7 1 2 16,-2-13 38-16</inkml:trace>
  <inkml:trace contextRef="#ctx0" brushRef="#br0" timeOffset="4774.2">19142 4037 520 0,'31'0'179'15,"-8"-7"-22"-15,4 7-38 16,4 0-71-16,-6-8-48 16,4 8 0-16,2 0 0 15,2 0 0-15,3-6 0 16,2 6 0-16,3 0 0 16,-5-6 0-16,-1 6 0 15,-1 0 0-15,-8 0 0 16,-7-6-44-16,-2 6-104 15,-17 0-26-15,0 0 1 16,12 19-8-16,-12-19 4 16</inkml:trace>
  <inkml:trace contextRef="#ctx0" brushRef="#br0" timeOffset="5071.09">19146 4412 496 0,'29'9'178'15,"-3"-15"-14"-15,5 6-55 16,2-12-33-16,15 12-76 16,-10-12 0-16,12 6 0 0,-5-2 0 15,1 3 0 1,-8 5 0-16,-4-7 0 15,-1 7 0-15,-10 0 0 16,-3 0 0-16,-20 0 0 16,35 0-96-16,-35 0-62 0,31-7-20 15,-12 7 0-15,-19 0-5 16,32-27 3-16</inkml:trace>
  <inkml:trace contextRef="#ctx0" brushRef="#br0" timeOffset="5664.8">20507 3918 441 0,'0'0'183'16,"24"-23"-28"-16,-24 23-25 15,7-18-19-15,-7 18-108 16,0 0-3-16,0 0 0 16,0 0 0-16,-17-9 0 15,17 9 0-15,-23 0 0 0,23 0 0 16,-33 17 0-16,11-7 0 15,-7 5 0-15,3 1 0 16,-5 3 0-16,-2 3 0 16,4 3 0-16,3 3 0 15,-2 3 0-15,10 1 0 16,2 0 0-16,11 3 0 16,0-2 0-16,5 4 0 15,5-2 0-15,10-3 0 16,4-2 0-16,11-3 0 15,6-6 0-15,3-2 0 16,3-6 0-16,4-5 0 16,2-1 0-16,-4-7 0 15,-7 0 0-15,-4 0 0 16,-4 0 0-16,-8 0 0 16,-21 0 0-16,22 0 0 0,-22 0 0 15,0 0 0-15,0 0 0 16,21 0-41-16,-21 0-133 15,0 0-9-15,-22 4-1 16,-6-4-6-16,-1 19 1 16</inkml:trace>
  <inkml:trace contextRef="#ctx0" brushRef="#br0" timeOffset="24994.53">14822 6041 413 0,'0'-19'169'0,"-5"2"-16"15,-2-2-19-15,7 19-17 16,-7-28-80-16,7 28-37 16,0 0 0-16,0 0 0 15,0 0 0-15,0 0 0 16,0 0 0-16,0 0 0 16,0 0 0-16,0 0 0 15,0 0 0-15,0 28 0 16,0-28 0-16,12 27 0 0,-5-5 0 15,5-4 0 1,5 7 0-16,1 0 0 16,-3 2-3-16,1 2 6 15,-1-5-3-15,-1 3 0 16,0-6 0-16,-6 2 0 16,3-2 0-16,-11-21-68 0,13 21-58 15,-13-21-34-15,18 0-7 16,-18 0-14-16,22-19-7 15,-3 3 55-15</inkml:trace>
  <inkml:trace contextRef="#ctx0" brushRef="#br0" timeOffset="25510.16">15201 5798 477 0,'0'0'155'16,"0"0"-17"-16,0 0-19 15,0 0-26-15,0 0-52 16,0 0-41-16,-19 7 0 16,19-7 0-16,0 0 0 15,-8 18 0-15,8-18 0 16,0 0 0-16,-16 22 0 15,16-22 0-15,-5 25 0 0,-4-7 0 16,6 10 0-16,-4 11 0 16,-5 8 0-16,-2 13 0 15,-3 7 0-15,0 4 0 16,-2 4 0-16,-4 0 0 16,1 0 0-16,0-1 0 15,1-4 0-15,4-7 0 16,1-6 0-16,4-4 0 15,3-4 0-15,-1-8 0 16,3-8 0-16,2-7 0 16,5-7 0-16,0-19 0 15,0 22 0-15,0-22 0 16,0 0 0-16,0 0 0 16,0 0 0-16,0 0 0 15,0 0 0-15,0 0 0 0,0 0 0 16,0 0-65-16,14-25-80 15,-14 6-25-15,0 19-2 16,10-37-4-16,1 19-1 16</inkml:trace>
  <inkml:trace contextRef="#ctx0" brushRef="#br0" timeOffset="28402.36">15730 6300 374 0,'-24'7'156'15,"24"-7"-12"-15,-28 0-12 16,28 0-15-16,-22 0-17 15,22 0-100-15,-16 0 0 16,16 0 0 0,0 0 0-16,0 0 0 0,0 0 0 15,0 0 0-15,0 0 0 16,21-20 0-16,-21 20 0 16,0 0 0-16,29 0 0 15,-11-5 0-15,2 5 0 16,6-5 0-16,3 5 0 15,6-9 0-15,1 9 0 16,4-5 0-16,-8 5 0 0,1 0 0 16,-4 0 0-16,-5 0 0 15,-5 0 0-15,-1 0 0 16,-18 0 0-16,27 0 0 16,-27 0 0-16,17 7 0 15,-17-7 0-15,18 7 0 16,-18-7-12-16,0 0-96 15,19 0-31-15,-19 0-15 16,0 0-18-16,0 0-3 16,0 0-6-16,0 0 99 15</inkml:trace>
  <inkml:trace contextRef="#ctx0" brushRef="#br0" timeOffset="28808.53">15692 6620 372 0,'0'0'185'0,"0"0"-14"16,0 0-37-16,0 0-27 15,0 0-53-15,26-17-54 16,-26 17 0-16,38-15 0 15,-14 7 0-15,10-1 0 16,3 5 0-16,-1-3 0 16,3 0 0-16,3 2 0 15,-1 5 0-15,-5-7 0 0,-1 7 0 16,-8 0 0 0,-1 0 0-16,-7 0 0 0,-19 0 0 15,28 0 0-15,-28 0 0 16,0 0 0-16,0 0 0 15,17 7 0-15,-17-7 0 16,0 0 0-16,0 0 0 16,0 0-144-16,0 0-28 15,0 0-3-15,-21 21-4 16,9 2-1-16</inkml:trace>
  <inkml:trace contextRef="#ctx0" brushRef="#br0" timeOffset="44934.99">23203 502 174 0,'22'0'111'0,"-22"0"29"0,0 0-6 16,0 0-12 0,17 0-10-16,-17 0-9 15,-22 0-14-15,-13 0-51 0,-6 0-38 16,-21 0 0-16,-26 0 0 15,-27 0 0-15,-28 0 0 16,-33 0 0-16,-29 0 0 16,-29 5 0-16,-23 3 0 15,-22 0 0-15,-7 6 0 16,-5 4 0-16,-5 2 0 16,-2 5 0-16,13 2 0 15,15 1 0-15,12 0 0 16,25-1 0-16,23 1 0 15,17-3 0-15,31-1 0 0,26-6 0 16,31-3 0-16,26 2 0 16,20-9 0-16,16 7 0 15,21-3 0 1,8 9 0-16,14 3 0 0,7 9 0 16,3 5 0-16,4 11 0 15,0 6 0-15,1 8 0 16,-4 7 0-16,2 0 0 15,-1 5 0-15,-5-1 0 16,-7-3 0-16,0 1 0 16,0-9 0-16,0 0 0 15,0-8 0-15,0-1 0 16,0-9 0-16,7-2 0 0,3-4 0 16,4-5 0-16,5-1 0 15,4-4 0-15,2 1 0 16,6-6 0-16,6-1 0 15,9-2 0-15,-3 1 0 16,17-2 0-16,1 0 0 16,11-1 0-16,11-1 0 15,10-3 0-15,15-4 0 16,13-1 0-16,18 1 0 16,13-7 0-16,12-4 0 15,15 0 0-15,9 0 0 16,13 0 0-16,6-8 0 15,6-2 0-15,6 1 0 0,12-5 0 16,3 0 0-16,6-2 0 16,1-3 0-16,-5-2 0 15,-5 3 0-15,-6-5 0 16,-14 5 0-16,-13-3 0 16,-14 2 0-16,-19 1 0 15,-16-2 0-15,-17 2 0 16,-13-4 0-16,-19 0 0 15,-16-1 0-15,-20-2 0 16,-11 0 0-16,-16 0 0 16,-13-5 0-16,-14 0 0 15,-10-3 0-15,0-5 0 16,-17-11 0-16,-2-3 0 16,-7-11 0-16,-8-11 0 15,-4-2 0-15,-5-8 0 16,-9 1 0-16,2-5 0 0,2 7 0 15,-2-2 0-15,0 13 0 16,2 7 0-16,-6 3-6 16,6 12-145-16,-7 13-39 15,-14 3 3-15,-12 22-5 16,-24 4-3-16</inkml:trace>
  <inkml:trace contextRef="#ctx0" brushRef="#br0" timeOffset="45560.04">19213 1195 598 0,'16'-25'189'0,"-3"8"-12"16,-13 17-118-16,0 0-59 16,0 0 0-16,18 17 0 0,-13 8 0 15,-2 7 0-15,6 6 0 16,-1 4 0-16,6 1 0 15,3 3 0-15,2-2 0 16,2-4 0-16,5-8 0 16,-4-9 0-16,8-8 0 15,-5-7 0-15,8-8 0 16,0-19 0-16,-2-5 0 16,0-8 0-16,2-9 0 15,-1-8 0-15,-1-4 0 16,-7 0 0-16,4 2 0 15,-7 5 0-15,-4 6 0 16,-8 10 0-16,1 10 0 0,-10 20 0 16,0 0 0-1,0 0 0-15,0 0 0 0,-23 15 0 16,11 13 0-16,-3 16 0 16,-2 10 0-16,-4 18 0 15,-1 11 0-15,-6 12 0 16,4 7 0-16,-4 4 0 15,3-5 0-15,-1-8 0 16,5-9 0-16,4-10 0 16,0-19-11-16,17-13-147 15,0-12-29-15,0-30-4 16,19 0-8-16,-2-19-5 16</inkml:trace>
  <inkml:trace contextRef="#ctx0" brushRef="#br0" timeOffset="45794.41">19914 1444 471 0,'28'-21'195'16,"-6"21"-1"-16,2 0-57 16,-5 0-111-16,16 0-26 15,1 0 0-15,2 0 0 16,5 0 0-16,-4 0 0 15,-1 0 0-15,-7-6-72 16,2 6-83-16,-9 0-26 16,-24 0-14-16,24 9 0 15,-24-9-3-15</inkml:trace>
  <inkml:trace contextRef="#ctx0" brushRef="#br0" timeOffset="46013.11">20069 1743 530 0,'0'0'182'0,"9"19"-42"15,8-6-31-15,-17-13-47 16,36 15-62-16,-17-15 0 16,5 5 0-16,2-5 0 15,-7-5-9-15,14 5-125 0,-11-15-37 16,7-3-9-16,-4-1-3 15,6-11-2-15,-7-2 24 16</inkml:trace>
  <inkml:trace contextRef="#ctx0" brushRef="#br0" timeOffset="46778.78">20591 1379 190 0,'14'49'130'0,"-14"-5"-12"16,0 0-36-16,5 5-14 16,-5-10-13-16,12 0 7 15,-12-12-2-15,4-2-4 16,-4-25-1-16,8 18 0 16,-8-18 0-16,0 0-18 0,12-28-37 15,0 3 0-15,-5-10 0 16,7-2 0-16,2-6 0 15,-1-2 0-15,2 3 0 16,0 3 0 0,2 7 0-16,-3 6 0 0,1 17 0 15,-17 9 0-15,24 0 0 16,-24 0 0-16,17 46 0 16,-13-16 0-16,10 4 0 15,-6-3 0-15,3-3 0 16,-1-1 0-16,-5-6 0 15,-5-21 0-15,21 19 0 0,-21-19 0 16,0 0 0-16,20-21 0 16,-11 0 0-16,-5-4 0 15,8-5 0-15,-5-5 0 16,5 0 0-16,-4 1 0 16,4 3 0-16,2 6 0 15,-14 25 0-15,24-24 0 16,-24 24 0-16,21 18 0 15,-6 4 0-15,-1 4 0 16,-2 6 0-16,7 3 0 16,0-3 0-16,-2 1 0 15,6-5 0-15,-6-8-7 16,5 3-90-16,-22-23-16 16,36 17-8-16,-36-17-2 15,31-10 1-15,-25-10 7 0,9-1 33 16,-6-6 86-16,-2-5 74 15,6 4 39-15,-7-6 11 16,7 15-2-16,-9-3 1 16,-4 22-10-16,31-17-34 15,-11 24-83-15,-1-7 0 16,9 20 0-16,1-5 0 16,7 1 0-16,8 3 0 15,-3-1 0-15,4-1 0 16,-7-7 0-16,3 5-50 15,-12-15-65-15,-5 7-23 16,-5-14-14-16,-19 7-13 16,19-30-4-16,-19 4-2 15</inkml:trace>
  <inkml:trace contextRef="#ctx0" brushRef="#br0" timeOffset="46981.86">21683 1197 481 0,'-17'-7'169'16,"17"7"-9"-16,-29 30-28 15,15 0-51-15,7 18-81 16,-3 10 0-16,-1 6 0 16,-1 7 0-16,7 3 0 15,0-4 0-15,5-8 0 16,0-4-49-16,0-13-102 16,5-14-21-16,6-8-5 0,-11-23-13 15,25 0-2-15</inkml:trace>
  <inkml:trace contextRef="#ctx0" brushRef="#br0" timeOffset="47200.62">21955 1393 441 0,'40'-5'195'15,"-2"5"-11"-15,-2-9-47 16,7 9-71-16,-7 0-66 15,6 0 0-15,-1 0 0 16,-1 0 0-16,-4 0 0 0,-7 0-83 16,0 0-71-16,-3 0-26 15,-9 0-3-15,-17 0-1 16,0 0-4-16</inkml:trace>
  <inkml:trace contextRef="#ctx0" brushRef="#br0" timeOffset="47403.74">22212 1138 369 0,'0'0'174'16,"0"45"-1"-16,5-8-66 16,-5 0-22-16,7 16-8 15,-7-2-39-15,12 9-38 16,-1 2 0-16,-6-5-47 0,10-4-89 15,1-5-33-15,1-16-5 16,5-6-4-16,2-20 0 16</inkml:trace>
  <inkml:trace contextRef="#ctx0" brushRef="#br0" timeOffset="47716.24">22986 1097 763 0,'0'0'193'15,"-19"21"-126"-15,-12 2-67 16,0 7 0-16,-2 5 0 16,2 2 0-16,5 3 0 15,0 1 0-15,14-2 0 0,12-2 0 16,0-2 0-16,19-2 0 15,5-4 0-15,11-8 0 16,1 1 0-16,5-7 0 16,2-5 0-16,-3-10 0 15,1 0 0-15,-12-7-77 16,2-11-95-16,-5 3-5 16,-12-10-4-16,0 5-3 15,-14-4-7-15</inkml:trace>
  <inkml:trace contextRef="#ctx0" brushRef="#br0" timeOffset="65267.06">16820 6228 255 0,'0'0'162'0,"0"0"-17"16,-22 21-10-16,22-21-26 16,0 0-17-16,0 0-21 15,0 0-19-15,0 0-50 16,0 0-2-16,0 0 0 15,0 0 0-15,0 0 0 0,0 0 0 16,0 0 0-16,0 0 0 16,0 0 0-16,0 0 0 15,0 0 0 1,0 0 0-16,0 0 0 0,0 0 0 16,0 0 0-16,0 0 0 15,0 0 0-15,19 0 0 16,-19 0 0-16,0 0 0 15,24 0 0-15,-7 0 0 16,-17 0 0-16,35 5 0 16,-16-5 0-16,3 0 0 15,6 4 0-15,-6-4 0 0,4 0 0 16,0 0 0 0,-6 0 0-16,4-4 0 0,1 4 0 15,-6-11 0-15,1 11 0 16,3-7 0-16,-8 7 0 15,2 0 0-15,-17 0 0 16,31 0 0-16,-31 0 0 16,18 0 0-16,-18 0 0 15,0 0 0-15,19 0 0 16,-19 0 0-16,0 0 0 16,0 0 0-16,0 0 0 15,0 0 0-15,0 0-19 16,0 0-115-16,20 0-35 15,-20 0-18-15,17-19 6 16,1 12-11-16,-3-11 51 0</inkml:trace>
  <inkml:trace contextRef="#ctx0" brushRef="#br0" timeOffset="66392.02">18042 5820 402 0,'-11'-20'151'0,"11"20"-12"15,0 0-14-15,-22-18-21 16,22 18-21-16,-19-9-64 0,19 9-19 16,-26-10 0-1,26 10 0-15,-26 0 0 16,26 0 0-16,-24-5 0 16,24 5 0-16,-20 5 0 15,20-5 0-15,-19 12 0 0,19-12 0 16,-23 23 0-16,13-4 0 15,0 2 0-15,-4 2 0 16,2 9 0-16,0 0 0 16,-2 3 0-16,9 0 0 15,-9 4 0-15,10-2 0 16,4 0 0-16,-10 3 0 16,10-1 0-16,-3-4 0 15,3-3 0-15,0-1 0 16,7-4 0-16,-7-1 0 0,13-6 0 15,-2-3 0 1,-11-17 0-16,22 25 0 0,-22-25 0 16,33 15 0-1,-33-15 0-15,27 5 0 0,-27-5 0 16,28 0 0 0,-28 0 0-16,26-20 0 0,-26 20 0 15,27-30 0-15,-13 10 0 16,-2-5 0-16,2-2 0 15,0-1 0-15,1-2 0 16,-1 0 0-16,-5-5 0 16,3 3 0-16,-5-3 0 15,3 5 0-15,-5 0 0 0,-5 2 0 16,10 1 0-16,-10 3 0 16,0 1 0-16,6 4 0 15,-6-1 0-15,0 20 0 16,0-25 0-16,0 25 0 15,0 0 0-15,0 0 0 16,0 0 0-16,0 0 0 16,0 0 0-16,0 0 0 15,0 0 0-15,-14 16 0 16,14-16 0-16,8 30 0 16,-2-5 0-16,2 3 0 15,4 9 0-15,4 3 0 16,3 7 0-16,0 1 0 15,3-3 0-15,-3 0 0 16,3-4 0-16,-4-5 0 0,-1-6 0 16,-5-5 0-16,-3-9 0 15,-9-16 0-15,18 24 0 16,-18-24 0-16,0 0 0 16,0 0 0-16,0 0 0 15,0 0-47-15,0 0-121 16,18-13-3-16,-18-7-19 15,8 3 2-15,-3-13-6 16</inkml:trace>
  <inkml:trace contextRef="#ctx0" brushRef="#br0" timeOffset="67704.63">18860 5948 295 0,'0'0'148'16,"-22"-3"-11"-16,22 3-10 16,0 0-14-16,0 0-16 15,0 0-21-15,0 0-46 16,0 0-30-16,0-20 0 16,0 20 0-16,0 0 0 0,24-20 0 15,-7 15 0-15,0 0 0 16,5 5 0-16,1 0 0 15,3 0 0-15,5 0 0 16,0 10 0-16,-4 6 0 16,4 0 0-16,0 4 0 15,-5 1 0-15,2 1 0 16,-8 3 0-16,-2 0 0 16,-6 1 0-16,-5 3 0 15,-7 1 0-15,0 1 0 16,-14 3 0-16,3-1 0 0,-6 2 0 15,-3-3 0-15,-3 1 0 16,2-5 0-16,1-6 0 16,-1 0 0-1,-1-12-10-15,22-10-116 16,-26 6-15-16,26-6-22 0,-9-21-11 16,9-2-12-16,9-4 5 15</inkml:trace>
  <inkml:trace contextRef="#ctx0" brushRef="#br0" timeOffset="68173.31">19370 5840 290 0,'0'0'153'0,"19"-19"-16"15,-19 19-14-15,0 0-12 16,0 0-17-16,0 0-19 15,0 0-35-15,0 0-40 16,-16 21 0-16,16-21 0 16,-22 21 0-16,22-21 0 15,-23 34 0-15,10-17 0 16,-3 2 0-16,-1 3 0 16,7 1 0-16,1 1 0 15,4 2 0-15,5-2 0 16,0 2 0-16,14-1 0 15,-1-1 0-15,10-1 0 16,6 0 0-16,7-1 0 0,7-5 0 16,0-2 0-16,2-4 0 15,-2 0 0-15,-3-11 0 16,3 5 0-16,-12-5 0 16,-3-5 0-16,-8 5 0 15,-20 0 0-15,28-13 0 16,-28 13 0-16,0 0 0 15,0 0 0-15,0 0-75 16,0 0-63-16,0 0-33 16,-35 14-5-16,6 1-9 15,-16-7 6-15</inkml:trace>
  <inkml:trace contextRef="#ctx0" brushRef="#br0" timeOffset="68720.19">17275 6983 144 0,'-55'7'94'16,"2"-7"37"-16,10 0 3 15,8 0-5-15,4 0-4 0,31 0-9 16,-29 0-19 0,29 0-44-16,0 0-53 15,0 0 0-15,0 0 0 16,0 0 0-16,0 0 0 0,0 0 0 16,0 0 0-1,0 0 0-15,0 0 0 0,7-18 0 16,-7 18 0-16,19-7 0 15,5 7 0-15,8-7 0 16,17 0 0-16,14 1 0 16,17-6 0-16,9 0 0 15,16-4 0-15,11-3 0 16,1-2 0-16,10 0 0 16,-3-2 0-16,-3 4 0 15,-2 1 0-15,-14 0 0 0,-7 4 0 16,-17 7 0-16,-12 2 0 15,-17-2 0-15,-18 7 0 16,-11 0 0 0,-23 0 0-16,18 0 0 0,-18 0 0 15,0 0 0-15,0 0 0 16,-20 19-84-16,3-11-88 16,-6 7-3-16,-13 1-17 15,0 10-1-15,-18-3-4 16</inkml:trace>
  <inkml:trace contextRef="#ctx0" brushRef="#br0" timeOffset="69454.55">17935 7030 607 0,'0'0'187'16,"0"0"-21"-16,0 0-103 15,0 0-63-15,0 0 0 16,-10 30 0-16,10-5 0 16,0 12 0-16,8 4 0 15,-8 9 0-15,5 3 0 16,-5 4 0-16,12 3 0 16,-12-3 0-16,7-2 0 15,-7-5 0-15,7-8 0 16,-7-7 0-16,9-3 0 15,-9-11 0-15,0-21 0 0,0 28 0 16,0-28 0-16,0 0 0 16,0 0 0-16,0 0 0 15,5-28 0-15,-5 10 0 16,0-6 0-16,0-3 0 16,0-1 0-16,9-4 0 15,-6 4 0-15,6 2 0 16,1 1 0-16,4 3 0 15,-2 0 0-15,0 6 0 16,-12 16 0-16,33-25 0 16,-33 25 0-16,31-19 0 15,-31 19 0-15,29-7 0 16,-29 7 0-16,29 0 0 16,-10 0 0-16,0 6 0 15,0 2 0-15,2-1 0 0,5 2 0 16,-6 5 0-16,4-1 0 15,2 1 0-15,-7-1 0 16,0 2 0-16,-2 0 0 16,-17-15 0-16,26 34 0 15,-21-16 0-15,-5 3 0 16,0 1 0-16,-7 5 0 16,-5 1 0-16,-5 6 0 15,-10-5 0-15,-3 3 0 16,-9 0 0-16,-3-2 0 0,-6-2 0 15,3-5 0 1,-5-4 0-16,-1-6 0 16,6-3 0-16,2-10 0 15,8 0 0-15,4-10-121 16,11-17-45-16,16-6-4 16,4-13-3-16,19-7-1 0</inkml:trace>
  <inkml:trace contextRef="#ctx0" brushRef="#br0" timeOffset="71298.27">20372 5981 154 0,'0'0'61'15,"0"0"5"-15,0 0 1 16,0 0 3-16,0 0 2 15,0 0 5-15,-17 11 7 16,17-11-1-16,0 0-12 16,0 0-9-16,0 0-11 15,0 0-8-15,0 0-13 16,0 0-10-16,0 0-15 16,0 0-7-16,0 0-1 15,0 0 2-15,0 0 0 16,0 0 0-16,0 0 2 0,0 0-1 15,0 0 0-15,9-17 0 16,-9 17 1-16,0 0-3 16,0 0 3-16,0 0-1 15,0 0 0-15,0 0 0 16,0 0 0-16,0 0 0 16,0 0 0-16,0 0 1 15,0 0-1-15,0 0 0 16,0 0-1-16,0 0 1 15,0 0 0-15,0 0 0 16,0 0 0-16,0 0 0 16,0 0 0-16,0 0 0 15,0 0 0-15,0 0-1 16,0 0 1-16,0 0 0 16,0 0 0-16,0 0 0 15,0 0-1-15,0 0 1 0,0 0 0 16,0 0 0-16,0 0 1 15,0 0-1-15,0 0-1 16,0 0 2-16,0 0 1 16,0 0-1-16,0 0 1 15,0 0 0-15,0 0 0 16,0 0 0-16,0 0 2 16,24 0-4-16,-24 0 0 15,24-6 0-15,-7 6 0 16,7-11 0-16,7 6 0 15,6-2 0-15,2 1 0 16,6-1 0-16,-4-1 0 16,4 8 0-16,-5-7 0 15,-2 7 0-15,-6 0 0 16,-1 0 0-16,-7 0 0 0,-5 0 0 16,-3 0 0-16,-16 0 0 15,31 0 0-15,-31 0 0 16,0 0 0-16,19 7 0 15,-19-7 0-15,0 0-65 16,0 0-72-16,0 0-30 16,0 0-3-16,0 0-3 15,-14-28-1-15</inkml:trace>
  <inkml:trace contextRef="#ctx0" brushRef="#br0" timeOffset="71688.94">20658 5643 662 0,'0'0'182'0,"0"0"-36"15,0 0-113-15,0 0-33 16,-22 0 0-16,22 0 0 15,0 30 0-15,0-5 0 16,0 8 0-16,9 6 0 0,1 11 0 16,-2 7 0-16,6 5 0 15,0 1 0-15,-7 2 0 16,7-5 0-16,-7-4 0 16,3-9 0-16,-5-4 0 15,4-9 0-15,-2-6 0 16,-4-11 0-16,-3-17 0 15,10 23 0-15,-10-23 0 16,0 0 0-16,0 0 0 16,0 0 0-16,18-17-140 15,-18-9-34-15,7-1-5 16,5-13-6-16,5 3 1 16</inkml:trace>
  <inkml:trace contextRef="#ctx0" brushRef="#br0" timeOffset="72288.89">22195 5152 520 0,'0'0'175'0,"-28"-18"-34"15,8 7-27-15,-3 11-41 16,-6-10-73-16,0 10 0 16,-1 0 0-16,-4 0 0 0,0 7 0 15,-1 0 0-15,2 2 0 16,4 3 0-16,1 8 0 16,-1 7 0-16,5 3 0 15,2 2 0-15,4 2 0 16,6 6 0-16,4 3 0 15,8 3 0-15,0-3 0 0,10-1 0 16,11-1 0-16,8-2 0 16,7 0 0-16,2-6 0 15,14-3 0-15,1-7 0 16,-1-2 0-16,3-7 0 16,-7-2 0-16,-1-8 0 15,-1-4 0-15,-4 0 0 16,2-9-29-16,-7-7-89 15,-1 2-38-15,0 0-16 16,-12 0-4-16,2 7-1 16,-26 7-1-16</inkml:trace>
  <inkml:trace contextRef="#ctx0" brushRef="#br0" timeOffset="72632.64">21402 6228 499 0,'19'0'178'16,"11"-15"-36"-16,13-3-55 16,21 3-20-16,6-8-17 15,20 4-50-15,8-1 0 16,9 2 0-16,-4 1 0 15,2 4 0-15,-5 1 0 16,-9 0 0-16,-6 3 0 16,-11 2 0-16,-5-1 0 15,-14 2 0-15,-7 0 0 16,-12 6 0-16,-5-8 0 0,-8 8 0 16,-23 0 0-16,0 0-69 15,0 0-79-15,5 16-28 16,-26-9-12-16,-5 16-4 15,-15-6 4-15</inkml:trace>
  <inkml:trace contextRef="#ctx0" brushRef="#br0" timeOffset="73273.28">22188 6296 639 0,'-22'12'194'0,"22"-12"-16"16,0 17-166-1,0-17-12-15,0 38 0 16,0-1 0-16,10 7 0 16,-3 11 0-16,3 6 0 0,-3 9 0 15,5 1 0-15,-5 1 0 16,3-5 0-16,-3-3 0 16,-7-10 0-16,9-5 0 15,-9-10 0-15,0-3 0 16,0-10 0-16,0-9 0 15,0-17 0-15,0 23 0 16,0-23 0-16,0 0 0 0,0 0 0 16,-9-30 0-1,9 4 0-15,0-1 0 16,0-8 0-16,0-2 0 0,0 1 0 16,0-3 0-1,9 3 0-15,-1 5 0 16,8 6 0-16,-2 2 0 15,3 5 0-15,0-1 0 16,0 5 0-16,2 2 0 16,0 2 0-16,0 2 0 0,0 1 0 15,0 7 0-15,0 0 0 16,-2 0 0-16,1 7 0 16,1 1 0-16,-2 4 0 15,-17-12 0-15,32 31 0 16,-19-13 0-16,-5 1 0 0,-1 3 0 15,-2-4 0-15,-5 2 0 16,0 3 0-16,0 0 0 16,-12 3 0-16,-5-1 0 15,-5 3 0-15,-4 2 0 16,-5-5 0-16,-4 3 0 16,-6-6 0-16,1-2 0 15,1-8 0-15,1-1 0 16,2-11-125-16,3-7-43 15,2-4-6-15,2-14-3 16,11 3-7-16</inkml:trace>
  <inkml:trace contextRef="#ctx0" brushRef="#br0" timeOffset="94152.52">18362 5625 255 0,'0'0'137'0,"-27"-23"-12"15,6 6-10-15,21 17-10 16,-40-32-11-16,21 16-15 16,-10-5-22-1,7 7-22-15,-13-7-34 0,6 5 0 16,-4-1-1-16,0-1-1 16,-4 0 0-16,4 1 1 15,-7 1 0-15,1 0 4 16,-1 0-3-16,0 2 2 15,-4 1-6-15,2 1 7 0,-4 2-8 16,4 1 7-16,-2 2-7 16,0-2 4-16,3 4-5 15,-2 5 5-15,3-8 0 16,-1 8 0-16,0 0-1 16,1 0 2-16,-1 0-2 15,3 0 1-15,-3 8 3 16,4-3-3-16,-1 4 3 15,4-4-4-15,1 4 4 16,4 3-8-16,1 1 8 16,1-1-8-16,3 5 4 15,5-2-4-15,0 4 5 16,3-3-5-16,1 5 4 16,3-2 0-16,1 3 0 15,-2-1 1-15,2 3-1 0,-2 1 2 16,2 0-3-16,-1 5 2 15,-3 0-1-15,-1 3 1 16,2 4-1-16,-3 1 0 16,-3 2 0-16,7 3-1 15,-4 1 0-15,5-1 1 16,0 1-1-16,-2-3 0 16,4 1-1-16,1 0 3 15,-6-1-3-15,8 2 8 0,-3 1 2 16,1 2-4-1,-1-4 3-15,6 1-1 16,-3-1 4-16,7-2-4 16,-8-1 4-16,8-5-7 15,0 3-1-15,0-2 1 16,8-2-1-16,-8 4 1 0,9-2-2 16,-6 2 0-16,-3 2 0 15,12 0 0-15,-8 1 0 16,5 1 0-16,-1-1 0 15,1 1 0-15,-1 1-2 16,4-3 2-16,-1 1-1 16,1-1 1-16,0-1-1 15,2 0 1-15,-1 2 0 16,1 2 4-16,5-4-4 16,0 2 0-16,0-3 0 0,3 3 0 15,-3-5 0-15,2 1 0 16,-4-4 0-16,2-3 0 15,-1-1 0-15,-3-3 0 16,1 2 0 0,1-4 0-16,0 3 0 0,0 0 0 15,6-6 0-15,-3 5 0 16,1-6 0-16,0 4 0 16,3-4 0-16,2 3 0 15,-6-4 0-15,11 0 0 16,-3 1 0-16,-1-4 0 15,1 2 0-15,-1-1 0 0,4-5 0 16,-3 0 0-16,0-1 0 16,-1 0 0-16,6-3 0 15,0-1 0-15,1 3 0 16,6-3 0-16,-8 0 0 16,8 1 0-16,-6-7 0 15,3 7 0-15,-1-7 0 16,-3 7 0-16,-2-7 0 15,0 0 0-15,1 0 0 16,-2 0 0-16,-3 0 0 16,6 0 0-16,-7 0 0 15,5-9 0-15,0 9 0 16,-5-5 0-16,6 5 0 16,1-7 0-16,5 7 0 15,0-9 0-15,5 9 0 16,-3-7 0-16,-3 7 0 0,5-7 0 15,-6 7 0-15,0-4 0 16,-5 4 0-16,0-9 0 16,0 9 0-16,-7-10 0 15,4 10 0-15,-6-11 0 16,-3 4 0-16,2-1 0 16,-4-1 0-16,0-2 0 15,-17 11 0-15,31-24 0 16,-31 24 0-16,23-27 0 15,-23 27 0-15,24-33 0 16,-16 13 0-16,1 2 0 16,0-9 0-16,-4 6 0 15,3-8 0-15,-4-4 0 16,-4-1 0-16,12-2 0 16,-12-2 0-16,7 1 0 0,-7-3 0 15,7-4 0-15,-7 2 0 16,8-4 0-16,-8 7 0 15,5-1 0-15,-5 1 0 16,0 6 0-16,0-1 0 16,0 2 0-16,0 6 0 15,0-1 0-15,0-1 0 16,0 2 0-16,0-3 0 16,0-1 0-16,0 1 0 0,0-2 0 15,-3-2 0-15,3 2 0 16,0 1 0-16,-9-1 0 15,9-1 0 1,-8 4 0-16,8-1 0 16,-11 1 0-16,3 0 0 15,6-2 0-15,-5 0 0 0,0 3 0 16,4-4 0-16,-7 1 0 16,4-2 0-16,-2-1 0 15,-1 1 0-15,2 2 0 16,-5-3 0-16,-2 1 0 15,2 0 0-15,2 1 0 16,-5-1 0-16,-1 0 0 0,-1-3 0 16,0 0 0-1,-2 0 0-15,0-1 0 0,0 1 0 16,-9 0 0-16,6 3 0 16,-1-3 0-16,-1 3 0 15,0 2 0-15,4 2 0 16,2 7 0-16,4 2-14 15,4 4-90-15,10 15-36 16,0 0-28-16,-21-6-4 16,21 27-3-16,-6 7-1 15</inkml:trace>
  <inkml:trace contextRef="#ctx0" brushRef="#br0" timeOffset="95699.43">19246 7470 186 0,'0'0'113'0,"0"0"-25"16,0 0-22-16,0 0-17 15,0 22-14-15,0-22-18 16,15 31-12-16,-10-8-8 15,6 4 3-15,-6 1 4 16,5 7 1-16,-3-3 1 16,-5-4 0-16,8-2 1 15,-10-6 4-15,5-1 30 16,-5-19 21-16,0 18 0 16,0-18 2-16,0 0 1 15,0 0 0-15,9-23-3 16,-9 2-55-16,0-2-7 0,0-6 0 15,0 0 0-15,-7-8 0 16,7 3 0-16,0-1 0 16,0 5 0-16,7 5 0 15,0 7 0-15,-7 18 0 16,14-24 0-16,-14 24 0 16,19 0 0-16,-19 0 0 15,22 19 0-15,-8-1 0 16,5 1 0-16,-2 4 0 15,0 0 0-15,6 0 0 16,-8 1 0-16,-1-4 0 16,-4-2 0-16,-10-18 0 15,17 21 0-15,-17-21 0 16,0 0 0-16,0 0 0 16,18 0 0-16,-18 0 0 0,0-26 0 15,0 8 0-15,7-5 0 16,-7-2 0-16,0 1 0 15,0-3 0-15,6 1 0 16,-6 5 0-16,6 3 0 16,-6 18 0-16,12-24 0 15,-12 24 0-15,0 0 0 16,19-12 0-16,-19 12 0 16,20 8 0-16,-20-8 0 0,33 25 0 15,-16-6 0-15,2 2 0 16,0 2 0-16,9 7 0 15,-8-1 0 1,-1 1 0-16,0 0 0 0,-3-1 0 16,1-8-16-1,0 0-111-15,2-5-32 0,5-16-10 16,16-12-1-16,-9-18-5 16,19-7 3-16</inkml:trace>
  <inkml:trace contextRef="#ctx0" brushRef="#br0" timeOffset="97278.93">22886 5065 319 0,'-12'-25'162'0,"5"-4"-13"16,-5 4-9-16,-2-8-15 15,2 1-18-15,-14-4-86 16,7 1-21-16,-3-5 0 15,-8 2 0-15,3 2 0 16,-6-3 0-16,-5 2 0 16,-1 2 0-16,-5 2 0 15,-5 3 0-15,0 3 0 16,1 2 0-16,-5 3 0 16,1 6 0-16,4 2 0 15,-4 7 0-15,9 1 0 16,-2 6 0-16,9 0 0 0,2 8 0 15,-1-1 0-15,8 5 0 16,-1 1 0-16,6 4 0 16,-6 4 0-16,7 4 0 15,-1 3 0-15,-6 4 0 16,6 7 0-16,-6 3 0 16,3 0 0-16,-6 5 0 15,8 1 0-15,-8 1 0 16,9-1 0-16,-4 3 0 15,4 0 0-15,3 2 0 16,1 1 0-16,-1 1 0 16,2 1 0-16,2 1 0 15,1 4 0-15,4 1 0 16,-4-2 0-16,-3 0 0 0,11 3 0 16,-6-3 0-16,5 1 0 15,-1 1 0-15,4-4 0 16,4-2 0-16,-5 1 0 15,5-1 0-15,0-2-3 16,0 0 6-16,0-5-3 16,5 3 0-16,-5 0 0 15,4-3 0-15,-4 4 0 16,10 0 0-16,-5-2 0 0,6 1 0 16,-6-2 0-16,9 0 0 15,-7 0 0-15,8-2 0 16,-1 3 0-1,1-3 0-15,3-3 0 0,-1-1 0 16,0 2 0 0,2-5 0-16,3-1 0 15,-3-1 0-15,0-4 0 0,2-3 0 16,5-1 0-16,-6 3 0 16,1-6 0-16,7-2 0 15,-4 1 0-15,5-1 0 16,-3-1 0-16,7-1 0 15,-2-2 0-15,0-4 0 0,0 0 0 16,1-1 0 0,3-2 0-16,-4-4 0 0,-5 1 0 15,5-5 0-15,-2 0 0 16,-3-2 0-16,3-5 0 16,-3 4 0-16,2-4 0 15,-3 0 0-15,5 0 0 16,-3 0 0-16,2-6 0 15,6 1 0-15,-1-3 0 16,1-1 0-16,-1 1 0 16,2-2 0-16,-1 0 0 15,3 1 0-15,-2-2 0 16,0 1 0-16,-1-2 0 16,1 3 0-16,-3-4 0 15,-1-1 0-15,-4-1 0 0,-1-3 0 16,-3-6 0-16,1 0 0 15,-6-4 0-15,1-2 0 16,-1-3 0-16,0-6 0 16,0-2 0-16,-3-2 0 15,3-5 0-15,-2-3 0 16,-2-2 0-16,1-2 0 16,-1-3 0-16,-6-2 0 15,-1-7 0-15,-1 1 0 16,-1-5 0-16,-6-8 0 15,0-5 0-15,0-3 0 16,-13-1 0-16,8-2 0 16,-3 0 0-16,-3 3 0 15,-2 4 0-15,-1 8 0 16,-2 5 0-16,-1 3 0 0,-2 8 0 16,-2 2 0-16,-1 8 0 15,0 1 0-15,1 6 0 16,0 7 0-16,4 5 0 15,-9 2-103-15,11 7-54 16,15 21-13-16,-38-29-9 16,21 22-4-16,-18-1-2 15</inkml:trace>
  <inkml:trace contextRef="#ctx0" brushRef="#br0" timeOffset="103528.93">14553 9305 209 0,'0'0'137'16,"0"0"2"-16,0 0-12 15,0 0-4-15,-8-17-15 16,8 17-17-16,0 0-30 15,0 0-33-15,0 17-28 16,0-17 0-16,0 34 0 16,10-11-9-16,-3 8 4 15,2 4-5-15,-1 6 5 16,4 0 1-16,-1 2-2 16,-4-1-3-1,-1-6 0-15,-6-1 1 0,11-5-1 16,-11-6 6-16,3-4 0 15,-3-20 8-15,0 25 6 16,0-25-4-16,0 0 1 16,0 0-1-16,0 0 1 15,0 0-1-15,17-35 2 0,-17 8-7 16,0-4-4-16,6-10 2 16,-6-5 1-16,8-1 3 15,-8-3-2-15,11 4 2 16,-3 4-5-16,4 4 4 15,-5 6-5-15,9 7 5 16,-4 8-5-16,-12 17-1 16,22-20 0-16,-22 20 1 15,24-5 0-15,-24 5 0 16,29 16 1-16,-29-16 0 16,31 38 1-16,-17-13-1 15,2 5 5-15,-2 5-5 16,3 1 5-16,-5 4-3 15,-2-3 3-15,-1 2-3 16,-4-8 2-16,-5 1 2 16,9-7-5-16,-9-4 0 0,0-21 0 15,6 28 0-15,-6-28-2 16,0 0-1-16,0 0 2 16,0 0-1-16,14-24 1 15,-14 2 0-15,0-3 3 16,0-11-3-16,5-5 1 15,-5-2 5-15,0-2-5 16,7 1 4-16,2 5-4 16,-4 4 0-16,5 2-2 0,-4 12 4 15,-6 21-6-15,12-25 1 16,-12 25 0-16,0 0-1 16,0 0 0-1,19 22 2-15,-19-22-1 0,8 30 2 16,3-5 3-16,-3-3-5 15,2 8 5-15,4 1-4 16,-5 1 3-16,5 3-3 16,-1 2 4-16,-2 3-3 15,-1-6 2-15,-1 1 4 16,1-1-3-16,-5-6 3 16,2-4 0-16,-7-4 2 0,0-4-7 15,0-16 0-15,5 19-70 16,-5-19-55-16,0 0-37 15,19-27-8-15,-7-3-5 16,11 2 0-16,-1-14 29 16</inkml:trace>
  <inkml:trace contextRef="#ctx0" brushRef="#br0" timeOffset="104107.09">15516 9398 219 0,'0'0'86'15,"0"0"-4"1,0 0-8-16,0 0-11 16,0 0-19-16,0 0-10 0,0 0-14 15,0 0 0-15,21-18-8 16,-21 18 1-16,28 0-4 16,-11-6 1-16,3 6 2 15,8 0-1-15,-4 0-3 16,9-6 0-16,-4 6-3 15,0 0-3-15,1 0-3 16,-6 0 0-16,-5 0-2 16,-2 0 0-16,-17 0 0 15,24 0-2-15,-24 0-6 0,0 0-40 16,0 0-32 0,19 15-22-16,-19-15-12 15,0 0-16-15,0 0 2 16,7 21 46-16</inkml:trace>
  <inkml:trace contextRef="#ctx0" brushRef="#br0" timeOffset="104497.68">15570 9692 133 0,'0'0'59'0,"0"0"-12"16,0 0-12-16,19-7-8 16,-19 7-3-16,31-12-2 15,-12 7 4-15,1 5 4 16,11-9 6 0,0 9 10-16,4-9 2 0,3 4 1 15,1 5-2-15,-9-7-5 16,2 7-9-16,-6 0-7 15,-7 0-7-15,-19 0-7 16,28 0-2-16,-28 0-1 16,0 0 1-16,0 0 1 15,0 0-3-15,0 0-3 16,17 0-12-16,-17 0-37 0,0 0-38 16,0 0-33-16,0 0-22 15,0 0-12-15,17-5 1 16,-17 5 16-16</inkml:trace>
  <inkml:trace contextRef="#ctx0" brushRef="#br0" timeOffset="108389.7">16545 9467 45 0,'-24'0'67'16,"24"0"1"-16,-24 5-9 0,24-5 11 15,0 0 12 1,-21 0 10-16,21 0 8 0,0 0 2 15,0 0-13-15,0 0-13 16,0 0-27-16,0 0-19 16,12-17-25-16,-12 17-20 15,0 0-13-15,17 0-12 16,-17 0 1-16,0 0 3 16,24 0 19-16,-24 0 5 15,31 0 6-15,-12 0 7 16,12 0 2-16,0 0 1 15,9 0 0-15,5-7 0 16,3 7-3-16,2-6 1 16,3 6-3-16,1-5 0 15,2 5-1-15,-4-9 1 0,7 9 0 16,-1 0 0-16,1-6 1 16,10 6 0-16,-2-9 2 15,7 0-2-15,0 3 6 16,9-6-6-16,-7 6 5 15,6-6-7-15,-6 4 6 16,0-2-5-16,-4 4 3 16,1 6-3-16,1-11 0 15,-7 11 0-15,-2-10 0 16,4 10 1-16,-3-6-1 16,3 6 1-16,-9-7 1 15,-2 7-1-15,-1-5 1 16,-9 5 0-16,-1 0 0 15,-1-7-1-15,-4 7 0 16,-3 0 0-16,1 0-1 0,0-5 2 16,-2 5-3-16,-2 0 2 15,0 0-1-15,-2 0 2 16,-3-5 0-16,0 5-1 16,-3-6 1-16,-2 6-1 15,-2 0 1-15,-5 0 1 16,-19 0 1-16,27-5-1 15,-27 5 2-15,18 0-1 16,-18 0 0-16,0 0-1 16,15 0 2-16,-15 0-2 15,0 0 1-15,0 0 1 16,0 0 2-16,0 0 6 16,0 0 3-16,0 0 4 15,0 0-19-15,0 0-4 16,0 0-54-16,0 0-51 15,0 0-17-15,-21 0-18 16,21 0-15-16,-39-12-14 0</inkml:trace>
  <inkml:trace contextRef="#ctx0" brushRef="#br0" timeOffset="109186.52">16739 8513 134 0,'0'0'73'0,"11"-18"0"16,-11 18-3-16,0 0 4 15,0 0 0-15,0 0 2 16,0 0 12-16,0 0-7 15,0 0-14-15,0 0-19 16,-17 0-21-16,17 0-12 16,0 0-10-16,0 20-16 15,0-20-25-15,13 31 0 16,-6-12 6-16,5 4 11 16,-3-1 11-16,6 3 0 15,1-3 3-15,-4 1 0 16,2-2 1-16,-4-2 0 15,-10-19 1-15,21 29-1 0,-21-29-1 16,19 23-26-16,-19-23-31 16,0 0-19-16,20 18-13 15,-20-18-9-15,0 0-13 16,16-13-9-16,-16 13 10 16</inkml:trace>
  <inkml:trace contextRef="#ctx0" brushRef="#br0" timeOffset="109717.77">17068 8467 131 0,'0'-17'57'0,"0"17"10"16,0 0 0-16,0 0 8 16,0 0 3-16,0 0 8 0,0 0 1 15,0 0-4 1,0 0-10-16,0 0-10 15,0 0-9-15,-15 0-12 0,15 0-14 16,0 0-13-16,0 0-15 16,-16 22-6-16,16-22-1 15,-8 30-2 1,1-7 2-16,2 5 0 0,-4 7 2 16,1 4 0-1,-1 5 4-15,0 4-3 0,-1 0 2 16,0 2-1-16,-4 0 2 15,4-1-4-15,1-3 0 16,-3-3 0-16,5-5 3 16,0-6 0-16,0-4 2 15,7-6-12-15,0-22-44 0,-3 20-43 16,3-20-32-16,0 0-21 16,0 0-8-16,19-23 0 15,0 9 0-15</inkml:trace>
  <inkml:trace contextRef="#ctx0" brushRef="#br0" timeOffset="110342.83">17142 8943 503 0,'-18'-6'175'0,"18"6"-34"0,-6-24-33 16,6 6-23-16,0 18-74 15,11-35-11-15,-1 17 0 16,-5-1 0-16,7 5 0 16,-12 14 0-16,21-30 0 15,-21 30 0-15,22-19 0 16,-22 19 0-16,28-8 0 15,-28 8 0-15,26 0 0 16,-26 0 0-16,31 18 0 16,-31-18 0-16,31 28 0 15,-19-5 0-15,-4 3 0 0,-8 7 0 16,0 3 0 0,0-1 0-16,-13 4 0 15,-3-2 0-15,-3 0 0 16,0-4 0-16,-3-5 0 0,-1-5 0 15,3-8 0-15,-1 2-4 16,6-10-1-16,15-7 4 16,-26 9 4-16,26-9-1 15,0 0-1-15,0 0 0 16,0 0-1-16,0-16 1 16,0 16-1-16,26-10-2 15,-26 10-1-15,29-13 1 16,-5 8 0-16,2-2 2 15,-2 7 0-15,5-9 0 16,-5 3 0-16,4 6 1 0,-7-8 0 16,-2 8 1-1,-2-5 1-15,-17 5-88 16,27 0-45-16,-27 0-30 16,24-7-9-16,-24 7 0 15,28-11-5-15</inkml:trace>
  <inkml:trace contextRef="#ctx0" brushRef="#br0" timeOffset="110639.64">17709 8909 222 0,'0'0'122'0,"31"0"-21"16,-14 0 0-16,4-7-13 16,0 7-23-16,1 0-17 15,4 0-2-15,-9 0-3 16,7-5-7-16,-24 5-8 16,35 0-5-16,-35 0-19 15,29 0-48-15,-29 0-52 16,24-14-45-16,-24 14-15 15,19-9-8-15,-19 9-8 0,0 0 18 16</inkml:trace>
  <inkml:trace contextRef="#ctx0" brushRef="#br0" timeOffset="111592.79">13720 9243 550 0,'0'0'151'0,"0"0"-17"16,0 0-15-16,-19 0-50 16,19 0-69-1,-21 22 0-15,21-22 0 0,-29 32 0 16,12-14 0-16,3-1 0 15,-5 1 0-15,17 0 0 16,2-18 0-16,-9 24 0 16,9-24 0-16,18 6 0 15,-18-6 0-15,31-6 0 16,-5-1-3-16,-7-1 4 0,1 1 1 16,-3-5-2-16,1 1 0 15,-18 11 0-15,17-27 0 16,-17 27 0-16,0-27 0 15,0 27 0-15,0-18 0 16,0 18 0-16,0 0 0 16,-29-12 0-16,29 12 0 15,-21 5-60-15,21-5-80 16,-16 14-26-16,16-14-11 16,-6 23-3-16,6-23-6 15</inkml:trace>
  <inkml:trace contextRef="#ctx0" brushRef="#br0" timeOffset="112030.3">14118 9267 634 0,'0'0'159'16,"0"0"-27"-16,-16 0-38 15,16 0-90-15,0 18-4 16,0-18 0-16,-5 22 0 16,5-22 0-16,0 21 0 15,0-21 0-15,17 21 0 16,-17-21 0-16,29 11-2 0,-10-11 2 15,0 0 2-15,4 0-2 16,-1 0 0-16,2-10 0 16,-7 4 0-16,6-5 0 15,-23 11 0-15,26-23 0 16,-26 23 0-16,12-25 0 16,-12 25 0-16,0-18 0 15,0 18 0-15,0 0 0 16,-17 0 0-16,17 0-104 15,-26 15-47-15,12 8-23 16,-5-5-2-16,3 10-5 16,-9 1 0-16</inkml:trace>
  <inkml:trace contextRef="#ctx0" brushRef="#br0" timeOffset="112389.65">14040 9960 227 0,'0'0'73'0,"9"21"-4"16,-9-21 7-16,0 0 19 0,22 0-13 15,-22 0-2-15,22-8 0 16,-22 8-2-16,25-20-2 15,-15 2-7-15,-10 18-51 16,19-33-18-16,-16 11 0 16,-3 0 0-16,-3-3 0 15,-6 4 0-15,1 2 0 16,8 19 0-16,-33-25 0 16,16 25 0-16,-2 7 0 15,-4 11 0-15,-2 1-82 16,4-5-82-16,12 8-17 15,9-22-9-15,-10 27 1 16,10-27 2-16</inkml:trace>
  <inkml:trace contextRef="#ctx0" brushRef="#br0" timeOffset="113874.02">18223 8696 397 0,'-6'-21'181'0,"6"21"-30"16,0-27-36-16,0 27-21 15,6-28-17-15,-6 28-69 16,29-25-8-16,-29 25 0 16,26-27 0-16,-9 16 0 15,5 2 0-15,2 2 0 16,-3 7 0-16,1 0 0 0,4 0 0 16,-7 0 0-16,0 9 0 15,-2-2 0-15,-17-7 0 16,19 16 0-16,-19-16 0 15,0 0 0-15,0 22 0 16,0-22 0 0,0 0 0-16,-24 15 0 0,24-15 0 15,-19 8 0-15,19-8 0 16,-19 6 0-16,19-6 0 16,-17 0 0-16,17 0 0 15,0 0 0-15,-17-6 0 16,17 6 0-16,0 0 0 15,-10-18 0-15,10 18 0 16,0 0 0-16,0-22 0 0,0 22 0 16,-4-21 0-16,4 21 0 15,-8-22 0-15,8 22 0 16,-6-22 0-16,6 22 0 16,-12-18 0-16,12 18 0 15,0 0 0-15,0 0 0 16,-7-17 0-16,7 17 0 15,0 0 0-15,0 0 0 16,0 0 0-16,0 30 0 16,0-11 0-16,0 0 0 15,12 6 0-15,-1 3 0 16,3-3 0-16,6-1-4 16,-2-6 1-16,0-4 2 15,7-7 0-15,-1-7 1 16,-4 0 3-16,3 0 0 15,-1-10 0-15,1-2-3 0,-5-5 0 16,0 0 0-16,-1-4 0 16,-2 1 0-16,-6-2 0 15,3 2 0-15,-7 1 0 16,2-2 0-16,-7 21 0 16,0-25 0-16,0 25 0 15,0 0 0-15,-7-18 0 16,7 18 0-16,0 0 0 15,0 0 0-15,-12 28 0 16,12-4 0-16,0 5 0 16,-7 5 0-16,7 10 0 15,0 5 0-15,-3 4 0 16,-6-2 0-16,2 2 0 16,2-6 0-16,-7-3 0 0,2-5 0 15,1-6-44-15,-3-6-101 16,12-27-31-16,0 21-7 15,0-21-1-15,21-28-2 16</inkml:trace>
  <inkml:trace contextRef="#ctx0" brushRef="#br0" timeOffset="114077.23">18981 8770 169 0,'0'40'63'0,"10"10"-11"16,-10-1-9-16,10 0-13 16,-10-2-12-1,0-4-46-15,9 4-49 0,-20-20-10 16,11 14-3-16,-20-14-3 16,4 9 93-16</inkml:trace>
  <inkml:trace contextRef="#ctx0" brushRef="#br0" timeOffset="114577.19">17136 9770 557 0,'8'-16'183'0,"-8"16"-19"16,0-29-79-16,0 29-51 15,0 0-34-15,30-17 0 16,-30 17 0-16,31 0 0 15,-13 0 0-15,5 0 0 0,1 9 0 16,2 0 0-16,0 5 0 16,-1 1-2-16,0 2 0 15,-8 4 3-15,0 1 2 16,-7 3-3-16,-3 3 0 16,-7 4 0-16,-8 3 0 15,-8 3 0-15,-3 4 0 16,-5 2 0-16,-2-2 0 15,-5 0 0-15,5-7 0 16,-1-5 0-16,10-5-24 16,-1-18-66-16,18-7-28 15,0 0-21-15,0-37-11 16,18 9-11-16,-3-16-2 16,14 3-2-16</inkml:trace>
  <inkml:trace contextRef="#ctx0" brushRef="#br0" timeOffset="114889.64">17597 9677 340 0,'23'-18'141'15,"-23"18"-9"-15,0 0-11 16,0 0-7-16,0 0-18 16,-28 13-20-16,28-13-73 15,-26 20-3-15,9-7 0 16,-2 7 0-16,2-2 0 15,0 7 0-15,1 4 0 16,4-1 0-16,2 3 0 16,3 1 0-16,7-2 0 0,0 3 0 15,10-1-4 1,6-2 1-16,-4-2 1 16,3-1-1-16,9-3 1 0,-3-6 0 15,-2-6-68-15,7-7-41 16,0-5-26-16,-4-9-12 15,7-6-4-15,-8-6 0 16,8-1-1-16</inkml:trace>
  <inkml:trace contextRef="#ctx0" brushRef="#br0" timeOffset="115436.51">17823 9870 193 0,'0'0'69'0,"26"-14"-1"0,-26 14 5 16,19 0-5-16,-19 0-2 15,26 0 9-15,-9 9 4 16,-17-9-4-16,27 15-5 16,-27-15-9-16,19 22-16 15,-19-22-10-15,16 30-8 16,-16-11-12-16,5 6-11 16,-5 3-4-16,-5 4 0 15,-7 3 0-15,3 2 0 16,-6 0 0-16,-3-4 0 15,5-4 0-15,6-5 0 0,0-3 0 16,7-21 0 0,0 21 0-16,0-21 0 0,21 0 0 15,1-10-4-15,0-1 3 16,8-6-1-16,-1-3-9 16,4-6-24-16,6 0-29 15,-6-6-29-15,3 7-14 16,-8-1-9-16,3 5-2 15,-9 3-1-15,-5 4 12 16,1 7 24-16,-18 7 31 16,24 0 27-16,-24 0 18 15,20 0 8-15,-20 0 13 16,18 10 17-16,-18-10 16 16,24 10 14-16,-7-3 3 15,-17-7 0-15,34 3-2 16,-34-3 4-16,28 0-6 0,-28 0-12 15,31-7-13-15,-31 7-18 16,22-14-26-16,-22 14-28 16,28-30-33-16,-9 18-26 15,-9-11-25-15,14 10-7 16,-17-15-4-16,16 18 76 16</inkml:trace>
  <inkml:trace contextRef="#ctx0" brushRef="#br0" timeOffset="115780.31">18667 9777 427 0,'17'-19'166'0,"-17"19"-22"16,40-15-24-1,-13 5-22-15,8 10-30 0,1 0-68 16,4 7 0-16,4 3 0 15,-4 1-4-15,-2 3 2 16,-2 4 0-16,-5 4 2 16,-5-2 1-16,-12 3 2 15,0-1 1-15,-14 8-4 16,-11 0 0-16,-3 3 0 16,-15 5 0-16,-5-1 0 15,-6-3 0-15,2 2 0 16,-5-9-52-16,16-7-52 15,-3-10-24-15,15-10-24 16,15 0-16-16,0-40-3 16,19 8-2-16,-2-12 98 15</inkml:trace>
  <inkml:trace contextRef="#ctx0" brushRef="#br0" timeOffset="116092.84">19211 9647 136 0,'0'0'100'0,"0"0"21"16,0 0 8-16,0 0-15 15,0 0-7-15,-27 28-13 0,6-11-6 16,9 6-15-16,-12-3-26 16,7 10-33-16,1 0-19 15,6-2 3-15,-4 2-1 16,11-2 1-16,3 1 0 15,0 1 1 1,0-5 1-16,13 0 0 0,-4-4-1 16,7-2 0-16,-16-19 0 15,31 20-26-15,-13-13-60 16,0-7-44-16,-18 0-32 16,34-19-4-16,-23-2 0 15,14 8-3-15</inkml:trace>
  <inkml:trace contextRef="#ctx0" brushRef="#br0" timeOffset="116467.76">19532 9893 293 0,'-19'18'165'0,"19"-18"-15"16,-16 32-28-16,13-11-30 15,-2 2-26-15,5 7-11 16,-12 0-6-16,12 3-27 16,0 2-25-16,0 4 2 15,12-4-2-15,-7-4 2 16,5-2 0-16,-3-5 1 16,3 0-1-16,-3-7 2 15,-7-17-1-15,9 19 3 0,-9-19-1 16,0 0 1-16,0 0 1 15,0 0 2-15,0 0-6 16,0 0 0-16,0 0 0 16,15-5 0-16,-15 5-24 15,11-18-100-15,-11-4-37 16,14 4-12-16,-14-19-2 16,20 0-4-16,-13-14 0 15</inkml:trace>
  <inkml:trace contextRef="#ctx0" brushRef="#br0" timeOffset="117112.58">20174 9201 357 0,'-24'0'152'16,"3"0"-14"-16,-3-6-21 16,-3 6-18-16,3 0-25 15,0 0-19-15,1 0-24 16,6 6-31-16,17-6 0 15,-26 0 0-15,26 0 0 0,0 0 0 16,0 0 0-16,0 0 0 16,0 0 0-16,0 0 0 15,35-8 0-15,-8 8 0 16,11-8 0-16,12 8 0 16,3-7 0-16,15 7 0 15,0-8 0-15,3 8-2 16,0-9 2-16,-4 5 0 15,-10 4 0-15,-7-9 2 16,-12 9-2-16,-11-6 0 16,-1 6 0-16,-26 0 0 15,22 0 0-15,-22 0 0 16,0 0 0-16,0 0 0 0,0 0-49 16,-22 8-65-1,3-8-32-15,-5 9-23 0,-12-9-4 16,1 14-4-16,-11-5 2 15</inkml:trace>
  <inkml:trace contextRef="#ctx0" brushRef="#br0" timeOffset="117425.03">19976 9353 219 0,'-22'12'100'0,"22"-12"-11"0,0 0-2 16,22 0 24-16,6-5-11 15,-4 5-26-15,17-7-14 16,1 1-9-16,11 6 0 16,2-15-4-16,14 6-13 15,-2-2-34-15,4-1 0 16,-2 0 0-16,-9 1 0 16,-5 1 0-16,-7-1 0 15,-10 7 0-15,-8-1 0 16,-12 5 0-16,-18 0-23 15,23-12-54-15,-23 12-42 16,0 0-22-16,17-20-20 16,-17 20-6-16,0-22-6 0,0 1 11 15</inkml:trace>
  <inkml:trace contextRef="#ctx0" brushRef="#br0" timeOffset="117737.53">20624 8935 615 0,'-29'-23'162'0,"29"23"-30"16,0 0-37-16,0 0-76 16,0 0-19-16,24-5 0 15,-4 5 0 1,6 11 0-16,9 5-3 0,8-2 2 16,2 7 0-16,6 2-1 15,3 2 0-15,2 1-1 16,-4-1 3-16,-7 2-1 15,-5-2 3-15,-13 0 1 0,-8 3 3 16,-19 0-4-16,-9 4-2 16,-10-2 0-16,-13 0 0 15,-6 5 0-15,-5-5 0 16,-5 4-78-16,6-8-74 16,-6-14-17-16,15 0-8 15,1-12 6-15,32 0-6 16</inkml:trace>
  <inkml:trace contextRef="#ctx0" brushRef="#br0" timeOffset="118612.56">21947 8487 455 0,'-12'-24'163'0,"12"24"-16"0,-21-23-21 15,4 8-22-15,17 15-76 16,-33-20-28-16,14 8 0 16,0 0 0-16,0 1 0 15,-5 3 0-15,0 8 0 16,2-7 0-16,-9 7 0 16,5 0 0-16,-5 0 0 15,0 13 0-15,2 2 0 16,-1 7 0-16,1 5 0 15,5-4-5-15,3 12 5 16,-3 2 0-16,12 6 0 16,0-1 0-16,3-2 1 15,9 0-2-15,0-4 0 0,11-4-1 16,4-5 0-16,4-4 1 16,2-10 2-16,8-3 0 15,-3-10 2-15,7 0 0 16,1-10 0-16,2-1-3 15,0-10 0-15,-1 0 0 16,1-6 0-16,-1-6 0 16,-3 3 0-16,-6-5 0 15,-2 3 0-15,-5 2 0 16,-3 0 0-16,-11 2 0 16,7 3 0-16,-12 3 0 15,0 22 0-15,0-27 0 16,0 27 0-16,0 0 0 15,0 0 0-15,0 0 0 16,-14-11 0-16,14 11 0 0,0 0 0 16,0 0 0-16,0 0 0 15,-5 23-4-15,5-23-1 16,7 32 0-16,1-9 1 16,3 7 2-16,3 5 1 15,1 4-1-15,1-1 1 16,-1-2-1-16,-1 1 3 15,1-2-3-15,1-7 3 16,-4-3-1-16,-5-6 2 16,-7-19 1-16,12 25 3 0,-12-25-1 15,0 0 1 1,0 0-2-16,0 0-4 16,0 0-81-16,0 0-60 15,19-14-26-15,-19 14-4 16,22-37-8-16,2 14-5 15</inkml:trace>
  <inkml:trace contextRef="#ctx0" brushRef="#br0" timeOffset="118956.28">22365 8440 549 0,'0'0'182'0,"0"0"-33"16,0 0-37-16,0 0-81 15,0 0-31 1,0 0 0-16,19 5 0 0,-19-5 0 16,0 0 0-16,28 0 0 15,-28 0 0-15,29-10 0 16,-10 10 0-16,0-12 0 15,4 12 0-15,-1-11 0 16,5 6 0-16,-1-7 0 16,4 12-69-16,-8 0-60 15,-1 0-24-15,-1 5-13 16,-20-5-8-16,18 21 2 0,-18-21 12 16</inkml:trace>
  <inkml:trace contextRef="#ctx0" brushRef="#br0" timeOffset="119346.92">22500 8710 144 0,'0'0'49'15,"0"0"-2"-15,0 0 2 16,0 0 38-16,0 0 12 16,0 0-4-16,0 0 1 0,33-14-1 15,-33 14-1-15,37-12-10 16,-16 5-13-16,10 1-58 16,-5 0-13-16,1 1 0 15,-2 5 0-15,0-8 0 16,-2 8 0-16,-4 0 0 15,-19 0 0-15,29-7 0 16,-29 7 0-16,19 0 0 16,-19 0 0-16,0 0 0 15,0 0-24-15,17-5-95 16,-17 5-48-16,0 0-4 16,0 0-4-16,0 0 0 15,9-18-5-15</inkml:trace>
  <inkml:trace contextRef="#ctx0" brushRef="#br0" timeOffset="120159.4">22961 8131 418 0,'-31'-23'178'0,"31"23"-20"0,-12-18-26 16,12 18-28-16,0 0-71 16,0-20-33-16,0 20 0 15,0 0 0-15,0 0 0 16,0 0 0-16,0 0 0 15,0 0 0-15,18 20 0 16,-18-20 0-16,20 30 0 16,-4-12 0-16,1 4 0 15,5-2 0-15,-1 1 0 16,1-3 0-16,1-4 0 16,-6 0 0-16,-1-5 0 15,-16-9 0-15,27 12-60 16,-10-12-19-16,-17 0-22 15,26-10-15-15,-26 10-20 16,29-32-15-16,-11 11-7 0,-6-11 29 16,7 6 36-16</inkml:trace>
  <inkml:trace contextRef="#ctx0" brushRef="#br0" timeOffset="120440.65">23280 7948 524 0,'0'0'148'16,"0"0"-14"-16,0 0-25 15,0 0-21-15,-19-6-68 16,19 6-20-16,0 0 0 16,-8 25 0-16,8-9 0 15,0 9 0-15,-6 5 0 16,6 8 0-16,0 8 0 16,0 3 0-16,-5 8 0 15,5 2 0-15,0-1 0 16,0-3 0-16,0-4 0 0,0 0 0 15,0-10 0-15,0-2 0 16,0-13 0-16,0-7-20 16,0-1-82-16,0-18-44 15,0 0-23-15,0 0 0 16,0 0-4-16,0 0 2 16</inkml:trace>
  <inkml:trace contextRef="#ctx0" brushRef="#br0" timeOffset="121050.13">23456 8375 571 0,'0'0'148'16,"0"-19"-9"-16,0 19-22 15,0 0-69-15,0 0-48 16,10-16 0-16,-10 16 0 16,0 0 0-16,21-15 0 15,-21 15 0-15,21-10 0 16,-21 10 0-16,22-5 0 0,-22 5 0 16,21 0 0-16,-21 0 0 15,17 15 0-15,-17-15 0 16,17 25 0-16,-8-7 0 15,-1 2 0-15,1 2 0 16,-2 2 0-16,0 0 0 16,-7 3 0-16,-7 1 0 15,-4-1 0 1,-4 1 0-16,-7-1 0 0,1-2 0 16,-2-2 0-16,5-3 0 15,2-5 0-15,16-15 0 16,-16 17 0-16,16-17 0 15,0 0 0-15,0 0 0 16,21-8 0-16,-21 8 0 16,24-10 0-16,-24 10 0 0,28-11 0 15,-28 11 0-15,34-11 0 16,-13 11 0-16,5-12 0 16,-2 7 0-16,3 0 0 15,-1-3 0-15,-2 3 0 16,-3-2 0-16,0 7 0 15,-21 0-5-15,31-21-110 16,-31 21-42-16,22-14-14 16,-5 6 1-16,-5-12-5 15,9 8 0-15</inkml:trace>
  <inkml:trace contextRef="#ctx0" brushRef="#br0" timeOffset="121362.6">23997 8250 586 0,'0'0'175'15,"0"0"-21"-15,0 0-51 16,0 0-98-16,0 0-5 15,0 0 0-15,22-8 0 16,-22 8 0-16,28 0 0 16,-28 0 0-16,32 0 0 15,-14 0 0-15,-18 0 0 16,29-11 0-16,-10 6 0 16,2-1-43-16,-3-4-94 15,0-4-27-15,4 5-8 0,-5-12-1 16,6 9-4-16</inkml:trace>
  <inkml:trace contextRef="#ctx0" brushRef="#br0" timeOffset="122018.78">24319 7787 522 0,'0'0'172'0,"0"0"-3"0,0 0-37 16,0 0-104-1,0 0-28-15,0 0 0 16,7 33 0-16,3-8 0 0,4 0 0 16,0 3 0-16,1 1 0 15,9-3 0-15,-5-3 0 16,2-2 0-16,-2-7 0 15,0-2 0-15,-2-5 0 16,0-7 0-16,-17 0 0 16,31 0-58-16,-31 0-27 15,31-22-22-15,-15 2-11 16,1 2-8-16,-2-7-4 0,3-2 1 16,-6 0 36-16,-5-4 23 15,5 3 30-15,-12-4 39 16,5 2 49-16,-5 2 78 15,0 3 5-15,-5 4 2 16,5 21-1 0,-12-28 1-16,12 28-8 0,0 0-17 15,-19-14-87-15,19 14-21 16,0 0 0-16,-18 5 0 16,18-5 0-16,-8 16 0 15,8-16 0-15,-14 38 0 16,5-6 0-16,-1 10 0 15,-2 4 0-15,-3 11 0 0,-1 1 0 16,4 5 0-16,-2-1 0 16,0 0 0-16,2-5 0 15,4-7 0-15,1-5 0 16,0-6 0-16,0-7 0 16,7-4 0-16,-9-7 0 15,9-3-28-15,0-18-69 16,0 0-40-16,0 0-30 15,0 0 1-15,30-18-5 16,-16-8 1-16</inkml:trace>
  <inkml:trace contextRef="#ctx0" brushRef="#br0" timeOffset="122346.95">24750 8131 186 0,'0'0'98'16,"0"0"-21"-16,17 29-11 15,-17-29-5-15,3 36-11 16,-3-13 12-16,0 1-8 16,9 5 8-16,-9-1-1 15,0 2-2-15,0-5-1 16,8 1-1-16,-8-3-5 15,0-6-32-15,0-17-20 16,11 29 0-16,-11-29 0 0,0 0 0 16,0 0 0-1,0 0 0-15,20 15 0 0,-20-15-94 16,0 0-57 0,0 0-15-16,0 0-7 0,0 0 2 15,0 0-7-15</inkml:trace>
  <inkml:trace contextRef="#ctx0" brushRef="#br0" timeOffset="124378.15">21490 9883 629 0,'-8'-16'179'16,"8"16"-43"-16,-24-22-57 15,24 22-79-15,0 0 0 16,0 0 0-16,0 0 0 0,0 27 0 15,12-4 0-15,-7 4 0 16,9 8 0-16,1 5-3 16,6 6 0-16,-1 5 1 15,8-2 0-15,-4 0 1 16,7-1 0-16,-7-3 2 16,0-9-1-16,-1-6 2 15,-8-4-2-15,1-8 2 16,-16-18-1-16,17 18 1 15,-17-18 2-15,0 0-4 16,0 0 0-16,12-20 0 0,-12-1 0 16,0-4 0-1,0-6 0-15,9-3 0 16,-4-8 0-16,0 0 0 16,7 4 0-16,-2 0 0 0,4 8 0 15,2 0 0-15,-1 11 0 16,1 3 0-16,-16 16 0 15,31-21 0-15,-14 21 0 16,-2-4 0-16,8 4 0 16,-2 4 0-16,6 5 0 15,-3 1 0-15,5 3-4 16,-1 4 1-16,0 1-1 16,-8 7 1-16,3 1 1 0,-6 0 0 15,-7 2 2-15,-1 2 2 16,-9-3 0-16,0 1 2 15,0-1-1 1,-16-1 1-16,-1 0-1 16,-4-1-3-16,1-6 0 15,-10 4 0-15,3-4 0 0,-6-6 0 16,0-2 0-16,1-3 0 16,2-8 0-16,5-8-24 15,6-4-106-15,19 12-26 16,-26-40-20-16,26 19 0 15,7-13-6-15,10 5 3 16</inkml:trace>
  <inkml:trace contextRef="#ctx0" brushRef="#br0" timeOffset="124690.65">22483 10106 332 0,'0'0'173'0,"20"-6"-24"16,-20 6-24-16,28-5-17 16,-8 5-24-16,-2-5-38 15,4 5-40-15,7-8-6 16,-1 8 0-16,1-11 0 15,0 7 0-15,-3 4-15 0,0-7-68 16,-2 7-34-16,-5 7-26 16,-19-7-19-16,19 25-11 15,-19-25-1-15,0 43 18 16</inkml:trace>
  <inkml:trace contextRef="#ctx0" brushRef="#br0" timeOffset="124925.03">22529 10500 381 0,'9'-19'173'16,"-9"19"-20"-16,32-16-30 16,-11 3-22-16,10 13-21 15,-9-15-68-15,13 8-12 0,-2 2 0 16,-2 5 0-16,-2-9 0 15,0 2-26-15,-1 7-75 16,-6-11-43-16,-22 11-20 16,38-15-9-16,-38 15 2 15,38-20-4-15</inkml:trace>
  <inkml:trace contextRef="#ctx0" brushRef="#br0" timeOffset="125440.66">23309 9955 493 0,'-6'-20'146'0,"6"20"-17"0,6-17-15 15,-6 17-28-15,18-20-42 16,-18 20-46-1,25-21 4-15,-6 14 1 0,0 7 2 16,-3-5-2-16,5 5-3 16,-4 10 0-16,-17-10 0 15,27 23 0-15,-15-5 0 16,-3 6 0-16,-2 0-3 16,-7 7 3-16,0-1 3 15,0 4-3-15,-10 2 0 16,-8 4 0-16,-2-3 0 15,-6-2 0-15,0-2-6 0,-5-5-44 16,12-5-47 0,-3-2-32-16,22-21-18 0,-24 13-12 15,24-13-6-15,8-18-6 16,-1-7 72-16</inkml:trace>
  <inkml:trace contextRef="#ctx0" brushRef="#br0" timeOffset="125815.69">23749 9725 183 0,'0'0'142'0,"20"-11"-7"16,-20 11-10-1,0 0-6-15,0 0-12 0,0 0-13 16,0 0-17-1,-24 14-36-15,4 1-41 0,-3 7-5 16,-4-1 1-16,-1 5 1 16,2 4 0-16,2 0-1 15,2 3 2-15,6 4-1 16,8-4 0-16,8 3 0 16,0 1 0-16,6-2 0 15,3 0 1-15,5-3-1 16,3-4 3-16,4-3 2 15,-2-6 1-15,5-10 1 16,3-2 1-16,-1-7-64 16,4-10-54-16,-3-10-32 15,8 2-18-15,-11-15-3 16,8 6-5-16,-11-11 0 16</inkml:trace>
  <inkml:trace contextRef="#ctx0" brushRef="#br0" timeOffset="126206.28">23986 9890 365 0,'0'0'143'0,"21"-10"-9"16,-21 10-16-16,22-5-16 0,-22 5-15 15,28 0-22-15,-28 0-56 16,22 0-9-1,-22 0 0-15,26 5 0 16,-26-5 0-16,19 24-5 0,-10-6 1 16,-9 5 3-16,0 5 0 15,0 4 2 1,-11 4-1-16,1 1 2 0,-2-3-3 16,0-1 2-16,2-5-1 15,3-8 1-15,7-20-2 16,0 26 1-16,0-26 1 15,19 7 0-15,-2-7 3 16,2-7-2-16,12-4-2 16,-2-4 0-16,4 0-63 15,-2-9-63-15,-7-8-38 0,5 0-6 16,-17-10-2-16,-1 0-4 16,-28-11 24-16</inkml:trace>
  <inkml:trace contextRef="#ctx0" brushRef="#br0" timeOffset="127581.31">16559 7481 35 0,'0'0'43'0,"-16"-23"11"15,16 23 5-15,-10-19 4 0,10 19 2 16,0-24 4-16,0 24-8 16,-7-17-3-16,7 17-17 15,0 0-12-15,7-18-12 16,-7 18-1-16,0 0 9 15,0 0 35-15,0 0-6 16,0 0 3-16,0 0-2 16,0 0 1-16,0 0-2 15,0 0-2-15,0 0-52 16,0 0 0-16,-19 24 0 0,19-24 0 16,-28 24 0-16,11-6 0 15,-2 5 0-15,-7 3-6 16,2 9 9-1,-4 0-11-15,1 8 7 16,3 3 1-16,3 0 0 16,-1 6 0-16,10 1-1 15,1 4 1-15,-1-1-2 0,9 1 2 16,3-2-2-16,0 0 2 16,0-2-3-16,0-2 3 15,0-3-1-15,10-3 3 16,-3-4-2-16,5-2 2 15,2-3-2-15,3-4 2 0,-3-7 0 16,3 3 0 0,0-9-2-16,-17-19 1 0,31 27-2 15,-31-27 1-15,21 14 1 16,-21-14 0-16,0 0 1 16,21 0 2-16,-21 0-1 15,0 0-3-15,14-14 0 16,-14 14 0-16,3-36 0 15,-3 10 0-15,0-4 0 16,0-7 0-16,0 2 0 16,0-2 0-16,-3 4 0 15,-6 1 0-15,9 9 0 16,-9 3 0-16,9 20 0 16,-8-19 0-16,8 19 0 15,0 0 0-15,0 0 0 0,-11 21 0 16,11-1-5-16,6 5 2 15,6 6 0-15,-4 6 4 16,6 3-4-16,1 1 3 16,1-4-3-16,1 0 3 15,-5-7-2-15,-3-4 4 16,-1-5-3-16,-8-21 2 16,0 25-1-16,0-25 1 15,-27 11 1-15,1-11 0 16,-10 0 1-16,1 0 0 15,-9-4 2-15,7 4-5 16,-4-11 0-16,12 5 0 16,10 6-65-16,19 0-53 15,0 0-34-15,21-6-12 16,10 6-6-16,17 7-3 0,3 0-6 16</inkml:trace>
  <inkml:trace contextRef="#ctx0" brushRef="#br0" timeOffset="133149.43">22660 9655 221 0,'0'0'144'16,"-17"0"-5"-16,17 0-8 15,0 0-11-15,0 0-21 16,0 0-14-16,0 0-21 15,0 0-44-15,24-17-20 0,-24 17 0 16,38 0-7-16,-14-5-2 16,5 5 9-16,2-6 0 15,11-1-2-15,-3 2-1 16,2-4 1-16,1 4 1 16,-9-1 0-16,-4 1 1 15,-7 5 0-15,-22 0 1 16,26 0 0-16,-26 0 1 15,0 0 2-15,0 0-1 16,0 0 0-16,-31 0-1 16,14 0 0-16,-4 0 0 15,1 0 0-15,-5 0-2 16,1 0-2-16,2 0 0 16,3-7 1-16,19 7 0 15,-29 0-1-15,29 0-1 16,0 0-69-16,0 0-51 0,0 0-21 15,0 0-24-15,15 30-11 16,-15-30-3-16,35 12 41 16</inkml:trace>
  <inkml:trace contextRef="#ctx0" brushRef="#br0" timeOffset="133805.74">23513 9457 197 0,'0'0'113'0,"0"0"30"16,-24 0-16-16,24 0-18 15,-19 0-14-15,19 0-12 16,-28 26-12-16,13-4-19 16,-8-5-22-16,8 9-39 15,-6 2 3-15,2 6 2 16,0 4 1-16,0 1 0 15,4 4-1-15,-1 2 1 16,9 5-1-16,-5 0 3 16,12 7-1-16,-5-1 1 0,5 6-2 15,5-4 2-15,6 0-2 16,-3 2 3-16,8-1 5 16,-3 0-6-16,3-10 6 15,-2-3-5-15,1-7 8 16,2-2-5-16,1-11 8 15,-3-1-7-15,11-11-40 16,-5-7-47-16,8-7-46 16,11 0-29-16,-11-10-10 15,14-1 1-15,-9-14-8 16</inkml:trace>
  <inkml:trace contextRef="#ctx1" brushRef="#br0">24409 9967 0</inkml:trace>
  <inkml:trace contextRef="#ctx0" brushRef="#br0" timeOffset="134399.42">24391 9981 217 0,'0'0'59'15,"0"0"-7"-15,0 0-4 16,0 0-5-16,0 0-3 16,0 0-6-16,0 0 4 0,0 0 5 15,0 0 6 1,28-23 6-16,-28 23 5 0,39-21-9 15,-18 12-8-15,5 1-4 16,-2-1-1-16,-2 5-8 16,-1-1-6-1,-21 5-10-15,26 0-15 0,-26 0 0 16,0 0 0-16,0 0 0 16,0 0 1-16,0 0 2 15,0 0-4-15,0 0-31 16,0 0-53-16,0 0-61 15,0 0-17-15,0 0-2 16,0 0-4-16,0 0-1 16</inkml:trace>
  <inkml:trace contextRef="#ctx0" brushRef="#br0" timeOffset="134696.29">24687 9497 281 0,'0'0'179'0,"0"0"-15"0,0 0-47 16,21 33-30-16,-12-15-15 16,6 14-17-16,4-4-21 15,5 11-18-15,4-1-13 16,1-3-2-16,4 0 0 0,-6-5 0 15,6 0-5-15,-12-12-54 16,6 2-51-16,-4-6-34 16,-23-14-23-16,34 0-5 15,-34 0-1-15,16-25-3 16</inkml:trace>
  <inkml:trace contextRef="#ctx0" brushRef="#br0" timeOffset="134946.29">25035 9478 211 0,'0'0'128'0,"-18"0"20"0,18 0-27 16,-21 40-25 0,0-15-20-16,2 14-10 15,-7 4-5-15,4 10-1 0,-11 0-18 16,9 2-42-16,-2 4-1 15,7-6 0-15,4-5-24 16,5-7-65-16,10-10-33 16,5-6-20-16,-5-25-23 15,19 22-4-15,-19-22 0 16,32-15 50-16</inkml:trace>
  <inkml:trace contextRef="#ctx0" brushRef="#br0" timeOffset="135196.29">25156 9851 128 0,'0'28'56'0,"0"-5"-7"15,10 9-17-15,-10-4-7 16,7 3-6-16,-7-6-7 15,0 4-3-15,4-11-2 16,-4-18-19-16,0 29-23 16,0-29-36-16,0 0-12 15,0 0-6-15,-4-26 42 16,-8-10 47-16</inkml:trace>
  <inkml:trace contextRef="#ctx0" brushRef="#br0" timeOffset="135540.1">25156 9180 534 0,'0'0'179'16,"0"0"-44"-16,19 7-48 15,-4 11-23-15,-6 8-40 0,5 6-24 16,1 12 0 0,3 9 0-16,2 9 0 0,-1 1 0 15,-2 7 0-15,-3 2-4 16,-7-1 5-16,-7 1-3 16,0-3 2-16,-7-6 3 15,-8-5-1-15,3-5-2 16,-6-6 0-16,0-9-21 15,9 0-62-15,-8-9-47 16,1-12-34-16,13 2-15 16,3-19 1-16,-24 13-3 15</inkml:trace>
  <inkml:trace contextRef="#ctx0" brushRef="#br0" timeOffset="136055.71">22684 11333 227 0,'0'0'94'0,"0"0"-16"16,0 0 33-16,22-15-7 16,-22 15-17-16,40-9-9 0,-19-2-7 15,15 11 0 1,-2-13-2-16,11 8-36 15,-7 0-33-15,-2-7-71 16,-1 12-40-16,-8-7-21 0,-6 7-12 16,-4 7-15-16,-17-7-10 15,0 25-6-15</inkml:trace>
  <inkml:trace contextRef="#ctx0" brushRef="#br0" timeOffset="136274.43">22750 11608 326 0,'31'-13'149'0,"1"-4"-12"16,4-1-10-16,2-4-49 16,2 1-28-16,5 1-66 15,-6-10-72 1,3 8-64-16,-10-8-17 0,6 3-4 15,-10-11 1-15,10 6 75 16</inkml:trace>
  <inkml:trace contextRef="#ctx0" brushRef="#br0" timeOffset="136508.79">23311 10978 307 0,'0'0'168'0,"0"0"-20"16,7 24-27-16,2 4-23 0,-1 6-33 15,8 7-20-15,1 4-5 16,11 7-9-16,-3 1-31 16,10-1 0-16,1-6 0 15,-2-4 0-15,-1-7 0 16,2-8-5-16,-4-1-57 16,-12-9-45-16,-19-17-47 15,24 10-17-15,-24-10 1 16,7-20-5-16,-11-5 0 15</inkml:trace>
  <inkml:trace contextRef="#ctx0" brushRef="#br0" timeOffset="136758.79">23539 11027 347 0,'-16'26'171'0,"-5"1"-29"15,2 6-25-15,-1 4-6 16,-1 3-21-16,4 12-45 16,-4-1-45-16,2 1 0 15,2-2 0-15,1 0 0 16,3-1 0-16,2-8 0 16,3-5-75-16,3-4-48 15,5-15-35-15,0-17-6 16,0 0-8-16,22 5 0 15,-8-29 13-15</inkml:trace>
  <inkml:trace contextRef="#ctx0" brushRef="#br0" timeOffset="137008.84">23838 11286 171 0,'17'32'178'16,"-17"-10"-15"-16,-6 10-27 16,6 3-14-16,-11 4-18 15,4 5-3-15,-3-4-53 16,1 1-48-16,4-6 0 0,-3-5 0 16,8-1-32-16,-7-5-102 15,7-24-38 1,0 0-8-16,0 0-13 15,0 0 2-15</inkml:trace>
  <inkml:trace contextRef="#ctx0" brushRef="#br0" timeOffset="137309.88">23964 11253 512 0,'19'-8'172'15,"-19"8"-29"-15,34-17-58 16,-6 12-19-16,5-4-21 16,10 0-45-16,-2 2 0 15,6-2 0-15,-6 2 0 16,0-3 0-16,-3-2 0 0,-3 0 0 15,-3 0-42 1,-14 1-71-16,-1-9-37 0,-17 20-16 16,17-39-5-16,-17 39-3 15,9-32 0-15</inkml:trace>
  <inkml:trace contextRef="#ctx0" brushRef="#br0" timeOffset="137544.25">24433 10851 355 0,'0'-19'172'16,"0"19"-17"-16,0 0-29 16,0 0-26-16,24 33-30 15,-14-13-29-15,7 5-37 16,11 5-4-16,-4 0 0 16,12 2 0-16,-1 1 0 0,1-4 0 15,0-6 0-15,-2-5 0 16,-6-4 0-16,-1-5 0 15,-4-9 0-15,-1 0-95 16,-22 0-44-16,24-23-21 16,-24 23-10-16,12-40-2 15,-5 16-3-15</inkml:trace>
  <inkml:trace contextRef="#ctx0" brushRef="#br0" timeOffset="137778.63">24770 10707 286 0,'-7'19'165'16,"-6"2"-23"-16,-6 11-29 15,-2 9-21-15,-2 4-10 0,1 13-7 16,-5 0-11-16,8 2-60 16,-2 4-4-16,4-6 0 15,3-7 0-15,4-7 0 16,10-5-74-16,-6-9-44 15,6-12-25-15,0-18-19 16,21 15-4-16,-2-15-6 16,-2-13 2-16</inkml:trace>
  <inkml:trace contextRef="#ctx0" brushRef="#br0" timeOffset="138200.51">24960 11048 482 0,'20'-14'144'0,"-20"14"-11"15,24-11-13-15,-24 11-25 16,30-12-46-16,-15 12-49 16,6-5 0-16,-2 5 0 15,0 0 0-15,-2 0 0 16,0 0 0-16,-17 0-3 15,26 14 1-15,-26-14 0 16,14 21 0-16,-14 0 2 16,0 0 1-16,-9 4 0 0,-8 10 1 15,-2 2-3-15,-5-2 3 16,0-3-1 0,1 1-1-16,1-8-3 15,3-7 0-15,19-18-2 16,-19 22 0-16,19-22 2 0,0 0 0 15,17 0 0-15,-17 0 1 16,30 0 4-16,-8-8 2 16,0 1 2-16,4 0 0 15,7 0-61-15,-5 0-78 16,-3-14-28-16,5 10-6 16,-15-13-2-16,9 6-5 15</inkml:trace>
  <inkml:trace contextRef="#ctx0" brushRef="#br0" timeOffset="147184.88">15258 11703 134 0,'150'-10'28'0,"10"4"-2"0,7-4-22 15,2-1-3 1,0 2-1-16,1 0 2 16,3-3-2-16,-1 4 2 0,0-1-1 15,0 2 1 1,-1-2-1-16,-9 2 0 0,0 3 0 15,-6 4-1-15,-11 0 1 16,-2 9 0-16,-2 0 0 16,-5 0 0-16,-3 3 1 15,0 2-1-15,-6-2 1 16,4 1 0-16,0-3 30 16,-2 0 7-16,4-2-2 15,-2 2 2-15,1-3-2 0,-2 1 1 16,-5 2-1-1,10 4 0-15,-8-3-31 16,1 6-5-16,-4 5 1 16,-5 2 0-16,-11 6 13 15,-1 5 1-15,-5 4 0 16,-9 9 0-16,-4 4 1 0,-3 3-2 16,-1 3 1-16,-4 0-2 15,5-1-11-15,2 2-2 16,1-8 3-16,4-7-1 15,4-3 4-15,-4-6 2 16,3-5 2-16,2-2 4 16,6-5 0-16,-4-7 2 15,1-1-1-15,4-5 1 16,4 2-1-16,1-12-3 0,2 5-1 16,0-5-3-16,0 0 1 15,0 0-1-15,7 0 1 16,-4 0 1-1,6-5-2-15,1 5 1 16,2-7-1-16,4 7-1 0,-1-5 0 16,-6 5-1-16,-8 0 0 15,-2 0 0-15,-10 0 2 16,-11 5 0-16,-2 5 0 16,-7-3-1-16,5 2 1 15,5-3-2-15,9 2-1 16,3-8-2-16,1 11-1 15,-4-11 0-15,-4 0 1 0,-6 0-54 16,-21-12-40-16,-16-1-44 16,-15 4-27-16,-28-15-3 15,-10 24-5-15,-7-46-3 16</inkml:trace>
  <inkml:trace contextRef="#ctx0" brushRef="#br0" timeOffset="154266.64">17122 1322 228 0,'-12'-24'123'16,"12"24"6"-16,0 0-4 0,-5-23-16 15,5 23-17 1,0 0-8-16,0 0-13 0,0 0-17 16,0 0-46-16,0 0-8 15,-7 35 0-15,7-5 0 16,-9 17 0-16,-5 8 0 15,1 7 0-15,-10 3 0 16,4 4 0-16,-1-2 0 16,1-9 0-16,0-8 0 15,3-16 0-15,8-11 0 16,8-23 0-16,10 23 0 16,7-23 0-16,12-8 0 0,13-9 0 15,9-8 0-15,13-13 0 16,15-8 0-16,13-14 0 15,14-14 0-15,12-3 0 16,4-6 0-16,2 5 0 16,-3 1 0-16,-8 10 0 15,-11 14 0-15,-19 11 0 16,-20 12 0-16,-13 12 0 16,-14 6 0-16,-18 7 0 15,-18 5 0-15,0 0-82 16,0 0-84-16,19-20-12 15,-19 3-5-15,8-1-6 16,-15-13-6-16</inkml:trace>
  <inkml:trace contextRef="#ctx0" brushRef="#br0" timeOffset="193285.2">21402 4002 92 0,'0'0'71'0,"0"0"2"0,0 0-17 15,0 0-7 1,30 8 20-16,-10-8 7 0,13 0 2 15,10 0-7-15,14 0-8 16,12 0-8-16,17-8-2 16,9 8-13-16,8-9-23 15,6 9-12-15,-2-5-2 16,-2 5-1-16,-4 0 1 16,-1-7 1-16,-10 7 1 15,-14 0 6-15,-13 0 14 16,-13-9 1-16,-7 9-7 15,-13-5 0-15,-13 5 2 16,-17 0-4-16,0 0-17 16,-12-32 0-16,-5 15 0 15,-2-1 0-15,-2 0 0 16,-3-3 0-16,1-2 0 16,4 7 0-16,2-1 0 15,17 17 0-15,-20-18 0 0,20 18 0 16,0 0 0-16,0 0 0 15,22 0 0-15,5 0 0 16,3 11 0-16,6-1-3 16,7 2 2-16,2 1 0 15,1 6 3-15,-10-1 1 16,1 5-3-16,-15 0 0 16,-8 3 0-16,-14 2 0 15,-12 4 0-15,-12 0 0 16,-2-2 0-16,-3 5 0 15,-4-11-57-15,12 1-86 16,6-7-24-16,15-18 0 16,0 0-9-16,24-14 2 0</inkml:trace>
  <inkml:trace contextRef="#ctx0" brushRef="#br0" timeOffset="193566.36">23601 3648 244 0,'0'0'111'0,"27"42"-17"16,-11-5-35-16,1 4-14 16,3 6-5-16,6 5-18 15,2 2 0-15,3 2-4 16,2-5-7-16,1-4-5 15,-1-4 0-15,-2-6-4 16,-2-7-6-16,-8-5-40 16,-1-4-47-16,-20-21-26 15,30 5-6-15,-30-26 2 16,14 3-6-16</inkml:trace>
  <inkml:trace contextRef="#ctx0" brushRef="#br0" timeOffset="194285.13">24141 3477 424 0,'-10'-32'169'0,"-9"-1"-1"16,-3 3-35-16,-6 9-36 16,-11-3-65-16,-3 7-32 15,-6 2 0-15,-2 6 0 16,-9 9 0-16,1 0 0 15,1 0 0-15,2 9 0 16,3 6 0-16,6 3 0 16,-2 9 0-16,8 1 0 15,2 5 0-15,0 6 0 16,5 7 0-16,2 7 0 16,0 3 0-16,2 2 0 15,5 4 0-15,5 3 0 0,3 0 0 16,8 0 0-16,8 0 0 15,0-1 0-15,12-3 0 16,5-4 0-16,4-3-6 16,8-3 0-16,4-3 0 15,5-3 0-15,3-9 2 16,6-4 1-16,6-5-1 16,2-9 3-16,0-4 0 15,4-8 0-15,1-6 1 16,4-6-1-16,-6-6 3 15,-1-6-2-15,-3-4 1 16,-1-5-2-16,-6-1 1 16,-4-7 2-16,0 0-2 15,-7-4 2-15,0-4-3 16,-3-2 2-16,-6 2 0 0,-1 1 1 16,-5-1 1-1,-4 3-1-15,-7-3 1 0,4 2 0 16,-14-1 3-16,0-2-2 15,0-6 2-15,-14 1-3 16,-3-2-3-16,-2-2 0 16,-1 1 0-16,-8 0 0 15,-5 5 0-15,1 6 0 16,-6 1 0-16,1 7 0 16,-6 1 0-16,6 10 0 0,-8 2 0 15,2 5 0-15,1 8 0 16,3 7 0-1,6 4 0-15,-3 13-130 16,3 8-34-16,7 10-5 16,2 11-6-16,3 12-2 0</inkml:trace>
  <inkml:trace contextRef="#ctx0" brushRef="#br0" timeOffset="201240.67">20479 11994 133 0,'0'0'43'16,"-8"-19"-19"-16,8 19-27 0,0 0-27 16,0 0-14-1,0 0-10-15,-23 19-12 16,23 0 63-16</inkml:trace>
  <inkml:trace contextRef="#ctx0" brushRef="#br0" timeOffset="202115.65">19645 12220 279 0,'0'0'153'15,"-15"-22"-17"-15,15 22-19 16,0 0-7-16,-17-16-16 16,17 16-24-16,0 0-28 15,0 0-22-15,0 0-25 16,0 0-2-16,0 0-1 16,-11 23 1-16,11-23 5 15,7 21 1-15,-7-2-2 0,9 1 1 16,-4 3 0-16,5 3 0 15,-3 2 1-15,7 2 1 16,-2 6-3-16,4 4 2 16,-4 7 1-16,3 5 0 15,4 4 1-15,5 2-1 16,-3 7 1-16,1 4-1 16,1 1 1-16,6 2-2 15,2 4 1-15,-3-2 1 16,6 4-2-16,2 4 5 15,-1-2-5-15,-1 0 0 16,-1 5 0-16,-2 5-1 16,-9-4 1-16,7 6-1 15,-8 1 2-15,-2 2-4 16,0 4 4-16,-2 1 0 0,2 2-1 16,0-5 3-16,-2 5-5 15,1 2 3-15,-1-4-2 16,2 3 2-16,-4-5-3 15,1 6 3-15,-1 1-2 16,-4 6 3-16,2-3-1 16,1-1 0-16,-2 6-4 15,-3 0 1-15,6-2-1 16,-1 1 1-16,-3-1-1 16,4-2 1-16,1 4-1 15,-4-2 4-15,3-2-1 16,-6-4 6-16,3 1-4 15,-7-7-5-15,-2-6 6 16,-3-6-6-16,7-12 5 16,-7-3-6-16,0-10 7 15,0-9-7-15,0-11 6 16,0-8 1-16,0-7-2 0,0-27-36 16,-8 18-77-16,8-18-21 15,-9-33-35-15,9-2 0 16,-12-34-8-16,12-10 42 15</inkml:trace>
  <inkml:trace contextRef="#ctx0" brushRef="#br0" timeOffset="204334.4">20324 13003 209 0,'0'0'76'16,"0"0"-4"-16,-19 0-10 16,19 0-9-16,0 0-9 15,0 0-7-15,0 0 0 16,0 0 0-16,0 0 9 0,0 0 10 15,17-6 0 1,4-1-2-16,15 7-5 0,12-5-6 16,11 5-11-16,7-7-5 15,6 7-15-15,4-5-13 16,3 5 0-16,-2-6 1 16,1 6-2-1,-13-7 2-15,-6 7 0 16,-9 0 1-16,-5-5-1 15,-11 5 2-15,-10 0-1 0,-6 0-1 16,-18 0-12-16,18 0-36 16,-18 0-36-16,0 0-30 15,0 0-14-15,0 0-18 16,-15 21-7-16,-7-15-6 16,1 11 11-16</inkml:trace>
  <inkml:trace contextRef="#ctx0" brushRef="#br0" timeOffset="204678.15">20410 13293 152 0,'0'0'91'0,"0"0"4"16,0 0 8-16,0 0 9 15,17-23-15-15,8 16-9 16,7-1-12-16,15 0-7 15,6-4-4-15,18 5-15 16,6-4-28-16,11 2-22 16,2-1 0-16,1 2-1 15,-5 3 0-15,-5 5 0 0,-12-8 2 16,-9 8 0-16,-17 0 1 16,-5-7 0-16,-14 7-2 15,-5 0 0-15,-19 0-3 16,0 0-45-16,19-20-46 15,-19 20-21-15,-17-28-14 16,5 9-8-16,-12-13-9 16,3 4 0-16,-13-12 0 15</inkml:trace>
  <inkml:trace contextRef="#ctx0" brushRef="#br0" timeOffset="204959.42">20999 12751 206 0,'-34'-11'118'0,"12"11"3"0,6-7-5 15,16 7-5-15,0 0-13 16,0 0-17-16,0 0-22 16,0 0-20-16,45 0-14 15,-18 5-7-15,16 4-13 16,1 2-4-16,9 1-1 16,2 4-1-16,0-2-1 15,-3 2 2-15,-7 1 3 16,-9 1 1-16,-16 6 1 15,-4 1 0-15,-16 3 1 16,-17 4-1-16,-14 5-5 16,-7 2 0-16,-14 3 0 15,2 0-78-15,-8-4-58 0,-8-14-25 16,11-3-3 0,-7-21-3-16,10 0-1 15</inkml:trace>
  <inkml:trace contextRef="#ctx0" brushRef="#br0" timeOffset="206006.32">19957 12175 61 0,'0'21'48'0,"0"-21"9"16,11 21 9-16,-11-21 9 15,20 0 15 1,-20 0 30-16,31-10-9 0,-8-2-4 15,-4-8-16-15,3 8-16 16,-5-13-16-16,9 7-12 16,-16-4-31-16,4 2-16 15,-4 1 0-15,-10 1 0 16,0 18-3-16,-8-33 0 0,8 33 3 16,-23-26 1-16,5 11 1 15,-10 6-2-15,2 3 1 16,-5 6-1-16,5 0-1 15,-3 8 0-15,-2 7-1 16,5 5 1-16,0 12-1 16,7 0 1-16,9 7-1 15,-2 1 1-15,5 4-1 16,7-3 1-16,0-3-2 16,9-1 1-16,6-12 0 15,8-2 2-15,8-9-1 16,10-9 2-16,7-5 0 15,0-12 0-15,6-8 1 16,1-8 0-16,0-3-1 16,0-8 0-16,-7-1-1 15,-8-1-2-15,-6 2 1 0,-3 4-2 16,-12 0 1-16,-5 8 0 16,-14 6 2-16,0 6-1 15,0 15 0-15,-15-12 2 16,15 12 1-16,-36 15-1 15,10 5-1-15,2 4 1 16,-1 6-2-16,0 1 1 16,-1 4-3-16,2 1 1 15,12-6-1-15,0-2 0 16,12-7 0-16,0-1 2 16,0-20 0-16,29 15 0 15,-5-15 1-15,0-10 0 16,5-2 1-16,2-4 1 15,-7-2-1-15,6-8 0 16,-10 1 1-16,-2 0 0 0,-5 1 0 16,-6 1 0-16,-3 4 2 15,-4 19-2-15,8-29 1 16,-8 29-2-16,0 0 1 16,0 0-1-16,0 0 0 15,-8 30-1-15,4 2-1 16,4 8 1-16,-7 12-1 15,7 2 2-15,-10 13-2 16,10 0 1-16,-3 5-2 16,3-1 1-16,0-6 1 15,0-6-1-15,0-13 2 16,3-2-1-16,-3-11 3 16,0-6-2-16,0-27 0 15,10 16-58-15,-10-16-53 0,18-23-31 16,-11-9-12-16,10-3-8 15,-3-16-1-15,13-4-2 16</inkml:trace>
  <inkml:trace contextRef="#ctx0" brushRef="#br0" timeOffset="206459.42">20777 12157 351 0,'0'0'166'0,"0"0"-14"0,0 0-31 16,0 0-20-1,-24 16-24-15,24 4-32 0,-7 7-46 16,-3 5 0-16,10 4-2 16,-4 4 1-16,4 2 0 15,0-1 1 1,0-4-2-16,0-5 2 0,0-9 1 16,0-2 1-16,0-21 1 15,0 23 0-15,0-23-1 16,0 0 0-16,0 0 2 15,-3-32 0-15,-2 7 1 16,5-15-2-16,-11-11 1 16,6-6-3-16,5-6 2 15,-10 4-2-15,10 5 0 0,-3 10 0 16,3 5 0-16,0 16 0 16,0 23 0-16,0 0 0 15,0 0-3-15,0 32 1 16,0-2 0-16,5 3 1 15,5 8 0-15,-5 3 3 16,6 4 0-16,-5-1 3 16,-2-1-5-16,-4-2 0 15,10 1-113-15,-6 3-43 16,-4-13-6-16,0 8-4 16,-6-17-4-16,6 7-2 15</inkml:trace>
  <inkml:trace contextRef="#ctx0" brushRef="#br0" timeOffset="208495.8">20643 14059 490 0,'0'0'164'0,"-14"-24"-31"16,14 24-28-16,-5-22-23 16,5 22-33-16,-5-19-53 15,5 19-1-15,0 0 1 0,0 0-1 16,0 0 0-16,5 18 1 15,-5 0 1-15,10 6 0 16,1 2 2-16,1 7-1 16,3 4 2-16,-5-2-1 15,8 0 1-15,-3-5 0 16,2-1 1-16,-3-3-13 16,-5-8-71-16,8-1-27 15,-17-17-20-15,31 8-19 16,-12-8-13-16,-5-16-5 15,8 0-7-15</inkml:trace>
  <inkml:trace contextRef="#ctx0" brushRef="#br0" timeOffset="208792.68">21032 13937 471 0,'0'0'157'0,"-14"-19"-21"16,14 19-19-16,0 0-29 15,-25 9-59-15,12 10-29 16,-2 13-1-16,5 5 0 16,-6 14-3-16,-1 11 3 15,-4 6-2-15,-3 6 2 16,3 1-2-16,2-2 2 16,1-8-1-16,0-3 2 15,3-9-1-15,8-11 0 0,-3-7 2 16,10-10-1-16,0-5-14 15,0-20-48-15,0 0-39 16,19 10-40-16,-19-10-13 16,29-21-12-16,-15-3-6 15,10 9 2-15</inkml:trace>
  <inkml:trace contextRef="#ctx0" brushRef="#br0" timeOffset="209339.54">21030 14577 453 0,'0'0'171'0,"0"0"-18"15,-13-17-33-15,13 17-31 16,0-24-59-16,0 24-32 16,17-30 2-16,-7 12-3 15,-10 18 0-15,28-28 0 16,-28 28-1-16,34-19 0 15,-17 19 0-15,2 0 2 16,-1 0-1-16,-1 7 1 16,0 4 0-16,-17-11 1 15,29 28 1-15,-20-12 1 16,1 6 0-16,-10 3-1 16,0 5 2-16,-10 3-3 15,1-1 2-15,-6 3-2 16,-1-1 2-16,-1-6-2 15,0-3 1-15,5-6-3 16,12-19 0-16,-17 21 1 0,17-21-1 16,0 0 0-16,0 0-2 15,0 0 1-15,0 0 0 16,0 0 2-16,19-10 0 16,-19 10 1-16,25-11 1 15,-25 11-1-15,33-11 2 16,-16 6-1-16,2 5 0 15,0-8 0-15,-2 8 1 16,-17 0 1-16,23-11 1 16,-23 11 0-16,22 0 0 15,-22 0-23-15,23-9-83 16,-23 9-37-16,19-12-26 16,0 5 1-16,-9-11-4 0,16 6-7 15</inkml:trace>
  <inkml:trace contextRef="#ctx0" brushRef="#br0" timeOffset="209636.39">21611 14281 487 0,'0'-18'178'16,"0"18"-15"-16,0 0-46 0,0 0-53 15,0 0-66 1,21-7 0-16,-21 7-2 16,31 11 1-16,-9-3 0 15,-1-3-1-15,3 1 2 0,-2 1 1 16,-1-2 1 0,-21-5 1-16,24 11 1 0,-24-11-20 15,0 0-62-15,26 0-38 16,-26 0-40-16,0 0-7 15,26-19-3-15,-26-3-2 16,15 5 56-16</inkml:trace>
  <inkml:trace contextRef="#ctx0" brushRef="#br0" timeOffset="209995.8">21962 13920 556 0,'0'0'168'0,"0"0"-32"16,0 0-42-1,0 0-45-15,0 0-52 0,-8 30 0 16,8-13 0-16,0 1 0 16,0 9 2-16,0-4 1 15,0 4-2-15,0 3 1 16,0-2 1-16,0-1 0 15,5-2-1-15,-5-1 2 16,7 0 0-16,-7-6 1 0,0 0-1 16,0-18 1-16,10 27-3 15,-10-27 2-15,0 0-1 16,12 17 3-16,-12-17-10 16,0 0-58-16,28-12-39 15,-28 12-24-15,22-25-12 16,-5 13-9-16,-6-6-4 15,9 0-3-15</inkml:trace>
  <inkml:trace contextRef="#ctx0" brushRef="#br0" timeOffset="210417.64">22166 14033 182 0,'17'-32'140'0,"-17"32"-6"0,7-25-13 15,-7 25-11-15,0 0-14 16,0-23-13-16,0 23-13 15,0 0-21-15,0 0-42 16,0 0-6-16,0-16-1 16,0 16 0-16,0 0 0 15,0 0-1-15,0 0 0 16,0 0 0-16,0 0 0 16,0 0-2-16,0 0 0 15,0 0 0-15,0 0 0 16,-14 16 1-16,14-16 0 15,-9 41-1-15,4-10 2 0,0 9 0 16,-4 8 2 0,2 7-2-16,-3 3 3 15,3 4-4-15,-3-4 3 16,6-2-3-16,-6-5 2 0,5-7-1 16,5-8 3-16,-7-7-1 15,7-7 0-15,0-22 2 16,-10 26 0-16,10-26 1 15,0 0-1-15,0 0-26 16,0 0-85-16,0 0-38 16,0 0-20-16,0 0 2 15,22 0-17-15,-22 0 3 16</inkml:trace>
  <inkml:trace contextRef="#ctx0" brushRef="#br0" timeOffset="210683.26">22276 14435 167 0,'0'0'118'0,"0"0"-17"16,-5 27-23-16,5-27-12 16,0 37-10-16,0-11-8 15,0-1-22-15,5 2 0 16,-5-1-3-16,10-1-1 15,-10 2-2-15,5-7 1 16,-5-4-9-16,0-16-30 16,0 24-57-16,0-24-37 0,0 0-23 15,0 0-6 1,0-19-6-16,12-2-9 0</inkml:trace>
  <inkml:trace contextRef="#ctx0" brushRef="#br0" timeOffset="210995.76">22464 13700 382 0,'0'0'174'15,"17"-5"-21"-15,-17 5-42 16,33 25-34-16,-18-5-19 15,7 19-29-15,-1 5-26 0,-4 9-3 16,2 14 0-16,-1 3 2 16,-8 7-3-16,-3 1 5 15,-16 1-4-15,-1-3 4 16,-14-2-2-16,-7-2-3 16,-9-5-101-16,-8 0-40 15,-14-14-24-15,3 1-2 16,-10-19-3-16,9 0 0 15</inkml:trace>
  <inkml:trace contextRef="#ctx0" brushRef="#br0" timeOffset="211542.73">20388 13708 391 0,'-10'-17'166'15,"10"17"-17"-15,0 0-29 16,0 0-31-16,-19 14-23 15,19-14-54-15,-33 37-12 16,17-7 0-16,-3 10-3 16,0 6 1-16,2 12-1 15,0 6 2-15,10 10 0 0,-1 2-2 16,8 6 3 0,13 3-4-16,6 1 3 0,9 1-2 15,6-3 2-15,8-5 0 16,6-3 2-16,7-13-1 15,2-1 0 1,1-11-27-16,6-6-74 0,-5-15-46 16,10-2-15-1,-7-16-7-15,10-4-4 0,-12-17-5 16</inkml:trace>
  <inkml:trace contextRef="#ctx0" brushRef="#br0" timeOffset="212823.88">23039 14130 154 0,'0'0'82'0,"0"0"20"0,0 0 17 16,-12-20-7-1,12 20-8-15,0 0-10 0,0 0-14 16,-7-20-15-16,7 20-18 16,0 0-24-16,0-19-23 15,0 19-1-15,0 0-1 16,12-23 0-16,-12 23 0 16,0 0 2-16,24-23-2 15,-24 23 0-15,28-13 0 16,-13 2 1-16,6 5-1 15,-2-1 1-15,7 7-1 0,-6-6 0 16,3 6 1-16,-4 0 1 16,3 12 2-16,-22-12 0 15,31 26 1-15,-21-8 0 16,-3 6 1-16,-7-1-2 16,6 0 2-16,-6 7-3 15,-7 0 1-15,0 0-2 16,-4 0 0-16,-2 0 0 15,-3 0 1-15,1 0-1 16,-4-3-15-16,1-5-4 16,-2-6-35-16,20-16-27 15,-30 21-27-15,30-21-16 16,-17 0-14-16,17 0-10 16,0-30 6-16,5-2 0 0</inkml:trace>
  <inkml:trace contextRef="#ctx0" brushRef="#br0" timeOffset="213261.4">23508 13805 180 0,'0'0'135'0,"0"0"-7"16,0 0-6-16,0 0-11 15,0 0-7-15,-23 8-13 16,6 2-17-16,17-10-41 16,-35 30-32-16,16-9-4 15,-5 4 1-15,2 3 2 16,1 3-1-16,4 1 0 0,0 2-1 16,5 1 2-16,7-5-1 15,5 0 2-15,0-2-1 16,7-3 0-16,8-2 0 15,6-4 2-15,6-5-1 16,3-2 0-16,1 1-2 16,-2-13 1-16,4 10 0 15,-9-10-1-15,0 0 2 16,-7 0-1-16,-17 0 2 16,21 0-1-16,-21 0 2 0,0 0-2 15,0 0-64-15,17 0-57 16,-17 0-32-16,0 0-10 15,-7 23-2 1,7 1-3-16,-24-2 15 16</inkml:trace>
  <inkml:trace contextRef="#ctx0" brushRef="#br0" timeOffset="-214688.43">23931 14031 310 0,'0'0'139'15,"-19"0"-12"-15,19 0-15 0,0 0-14 16,0 0-19-16,4-18-19 15,-4 18-20-15,20-8-31 16,-20 8-10-16,30-11 1 16,-10 11 0-16,3-11-1 15,3 6 1-15,1 5-2 16,6-8 0-16,3 3 1 16,-7 0 1-16,2-2 1 15,-7 7-1-15,1-7 1 16,-1 7 0-16,-9-9 1 15,-15 9 0-15,23 0 1 16,-23 0-3-16,0 0-61 16,17-8-52-16,-17 8-29 15,0 0-12-15,0 0-10 16,0-21-1-16,0 21-5 0</inkml:trace>
  <inkml:trace contextRef="#ctx0" brushRef="#br0" timeOffset="-214360.35">24086 13715 562 0,'0'0'162'0,"0"0"-37"16,0 0-29-16,0 0-38 15,0 0-60-15,0 0-2 16,0 0 0-16,0 0 0 15,0 35-2-15,0-8 3 0,9 3-1 16,0 8 3-16,-1 4-1 16,1 6 1-16,1-3 0 15,-3-3 3-15,0-2 0 16,-2-4 1-16,-5-3 0 16,7-6 1-16,-7-1-9 15,0-10-69-15,0-16-46 16,0 30-31-16,0-30-12 15,-7 19-3-15,7-19-2 16,0 0 30-16</inkml:trace>
  <inkml:trace contextRef="#ctx0" brushRef="#br0" timeOffset="-210217.43">20962 15682 516 0,'0'0'159'0,"-4"-24"-29"15,4 24-22-15,0-16-40 16,0 16-55-16,0 0-17 16,0 0 2-16,0 0 0 15,-9 16-2-15,22 3 2 0,2 14-3 16,6 4-2 0,8 4 2-16,5 6-1 15,1 1 0-15,6-1 0 16,-3-1 5-16,0-2-2 15,-5-7-3-15,-9-7-71 16,-2-2-51-16,-5-3-30 16,-17-25-8-16,11 20 0 0,-11-20-5 15</inkml:trace>
  <inkml:trace contextRef="#ctx0" brushRef="#br0" timeOffset="-209936.22">21363 15589 570 0,'-17'-29'174'0,"17"29"-39"0,0 0-51 16,-28-8-49 0,28 8-38-16,-26 37-5 15,11-7 2-15,-4 12-3 16,2 6 2-16,-4 6 1 0,-3 6 0 15,5 4 1-15,0-3 1 16,0 1 4-16,2-7-43 16,1-3-69-16,6-6-40 15,-2-12-12-15,12-5-2 16,0-29-4-16,-9 21 33 16</inkml:trace>
  <inkml:trace contextRef="#ctx0" brushRef="#br0" timeOffset="-209654.98">21535 15843 356 0,'28'-8'172'15,"-28"8"-10"-15,10 18-59 16,-3 5-30-16,-7 3-16 15,12 8-46-15,-7 6-8 16,-1 4-7-16,-4-3 4 16,10-4 1-16,-10 3 0 15,0-5 1-15,5-5-4 16,-5-7-86-16,-5-5-59 0,5-18-17 16,0 0-3-16,0 0-2 15,17-21-2-15</inkml:trace>
  <inkml:trace contextRef="#ctx0" brushRef="#br0" timeOffset="-209389.35">21864 15911 394 0,'0'0'166'15,"36"-14"-17"-15,-8 5-47 16,3 4-39-16,10-3-25 16,1 3-38-16,-5-3-1 15,7 8 0-15,-5-9 1 0,-8 9 2 16,-7-5-1-16,-6 5-1 16,-18 0-41-16,25-6-75 15,-25 6-34-15,0 0-14 16,0 0 4-16,11-19-11 15</inkml:trace>
  <inkml:trace contextRef="#ctx0" brushRef="#br0" timeOffset="-209108.11">22321 15490 405 0,'0'0'175'15,"0"0"-31"1,22 15-39-16,-22-15-35 0,31 38-23 16,-12-11-39-16,2 4-5 15,10 6-7-15,-4-3 3 16,3 3-2-16,1-4 3 16,-4 2-4-16,-3-5 0 15,-3-3 1-15,-4-8-62 16,-5 1-56-16,-3 0-33 15,-9-20-12-15,0 0-2 0,0 0-2 16</inkml:trace>
  <inkml:trace contextRef="#ctx0" brushRef="#br0" timeOffset="-208858.11">22696 15385 472 0,'0'0'165'16,"-7"-25"-17"-16,7 25-39 16,-15 15-37-16,-4 7-67 15,-2 11-1-15,-1 5-4 16,-4 12 0-16,-2 5-7 0,-1 5 5 16,0 5-3-16,-6 0-20 15,15 2-81-15,-6 0-38 16,2-14-25-16,6 3-2 15,3-19 4-15,15 2-7 16</inkml:trace>
  <inkml:trace contextRef="#ctx0" brushRef="#br0" timeOffset="-208451.8">22812 15751 484 0,'0'0'136'0,"20"-23"-13"16,-20 23-28-16,23-16-28 16,-23 16-33-16,24-9-28 15,-24 9-7-15,20-8 0 16,-20 8 0-16,0 0 1 15,19 0 0-15,-19 0-2 16,0 0 5-16,6 23-4 16,-6-23 2-16,0 38-2 15,-9-13-1-15,2 4 1 16,0 4-4-16,-3 0 5 16,5 2-6-16,-4 1 5 15,9-5-4-15,-5-6 2 16,5-4 3-16,10-3-2 15,-10-18 2-15,23 15-1 16,-23-15-45-16,37-14-59 16,-11 1-32-16,-2-17-22 0,4 3-5 15,-4-16-3-15,4 6 29 16</inkml:trace>
  <inkml:trace contextRef="#ctx0" brushRef="#br0" timeOffset="-208139.36">23130 15143 591 0,'0'0'165'16,"0"0"-36"-1,0 0-58-15,0 0-69 0,0 20-1 16,7 5 0-16,3 8-1 15,-3 11 1-15,5 12 1 16,-6 3 0-16,-1 7-2 16,-5 5 0-16,0 4-4 15,-11 5 2-15,-4-5 0 16,1 0-1-16,-8 2-28 16,-8-6-75-16,-2-5-42 0,2 5-18 15,-14-18-1 1,7 4-3-16,-16-16 4 0</inkml:trace>
  <inkml:trace contextRef="#ctx0" brushRef="#br0" timeOffset="-207623.73">20732 15483 427 0,'0'0'164'0,"0"0"-31"16,0 0-26-16,0 0-26 15,0 0-21-15,-19 27-60 16,13-4 0-16,-5 10-5 0,-1 9 4 16,4 8-4-16,-1 10-2 15,9 8 2-15,0 1-2 16,9 8 2-16,6 1 0 16,9 1 5-16,11-8-2 15,21-3-64-15,22-15-63 16,15-23-33-16,34-9-4 15,16-31-6-15,28-15-10 16</inkml:trace>
  <inkml:trace contextRef="#ctx0" brushRef="#br0" timeOffset="-207137.61">23647 15288 560 0,'-21'-20'152'15,"21"20"-30"-15,-22-8-21 16,22 8-37-16,0 0-64 15,-21 21-4-15,21 3 0 16,0 11 0-16,0 3 0 16,11 9 2-16,-4-1 2 15,3 3-3-15,5-3-25 16,6-4-62-16,0-10-22 0,1-9-23 16,9-2-25-16,-7-21-4 15,9 7-8-15,-7-21 55 16</inkml:trace>
  <inkml:trace contextRef="#ctx0" brushRef="#br0" timeOffset="-206871.99">23997 15220 514 0,'-11'-20'154'0,"11"20"-24"16,-17 7-26-16,3 12-41 15,-3 13-57-15,-5 14-4 16,-1 10 1-16,-4 14-10 0,-1 8 6 16,2 12-6-16,-1 3 3 15,3-7-2-15,5-5 2 16,2-7 0-16,4-11 1 16,5-10 2-16,8-14-59 15,0-11-48-15,0-8-34 16,0-20-23-16,15 5-3 15,-6-22-4-15,17 1 48 16</inkml:trace>
  <inkml:trace contextRef="#ctx0" brushRef="#br0" timeOffset="-206559.49">24264 15482 376 0,'26'-18'166'16,"-26"18"-27"-16,27-23-38 16,-6 18-25-16,-2-4-25 15,5 4-30-15,2-4-21 16,-6 2 0-16,3 0 0 15,1-2 0-15,-2 0 2 0,1 3-2 16,-6 0-17-16,-17 6-67 16,33-9-38-16,-33 9-19 15,19 9-14-15,-19-9-8 16,0 26 1-16</inkml:trace>
  <inkml:trace contextRef="#ctx0" brushRef="#br0" timeOffset="-206293.87">24188 15853 210 0,'0'0'161'15,"0"0"-24"-15,27-19-19 0,-4 5-15 16,11 5-13-16,-8-4-28 15,10 3-14-15,-6 2-49 16,2 0 3-16,-9 1-3 16,-3 0 4-16,-20 7-3 15,28-9-48-15,-28 9-64 16,15 0-39-16,-15 0-4 16,0 0-12-16,16-19 5 15</inkml:trace>
  <inkml:trace contextRef="#ctx0" brushRef="#br0" timeOffset="-205496.9">25025 15143 201 0,'0'0'154'0,"0"0"-23"0,0 0-16 15,0 0-11-15,0 0-13 16,0 0-14-16,-17 0-20 15,17 0-33-15,0 0-18 16,0 0-2-16,0 0-1 16,-21 0 0-16,21 0-2 15,-20 7 0-15,20-7-2 16,-23 6-1-16,23-6 1 16,-33 14-1-16,14-4 0 15,2 3 1-15,-2 3-1 16,-3-2 2-16,0 5-1 15,-1 1 2-15,2 3-2 16,3-1 2-16,0 6-2 0,-1-6 2 16,6 2-2-1,2 1 1-15,4-1-1 0,7-2 1 16,-3 1-2 0,3 2 2-16,0-3 0 15,8 1-1-15,-4 0 0 16,6 1 0-16,2-2-1 0,0-3 0 15,2 2 0-15,5-5 0 16,4-2-4-16,-1-3 5 16,7 1-5-16,-3-7 7 15,5 0-5-15,-7-5 5 16,5 0-4-16,-6 0 5 16,1 0 4-16,-5 0-5 0,-19 0 4 15,29-12-4 1,-29 12 4-16,24-8-5 0,-24 8 4 15,18-11-5-15,-18 11 0 16,0 0-1-16,17-11 2 16,-17 11 0-16,0 0 2 15,0 0-1-15,17-12 2 16,-17 12 1-16,0 0-3 16,0 0 0-16,0 0-90 15,0 0-54-15,0 0-14 16,0 0-7-16,-14-18 3 15,14 18-7-15</inkml:trace>
  <inkml:trace contextRef="#ctx0" brushRef="#br0" timeOffset="-192572.65">3439 4129 155 0,'0'0'75'0,"0"0"-5"15,0 0 13 1,0 0 20-16,0 0-4 0,-15 0-11 16,15 0-2-16,0 0-6 15,0 0-5-15,0 0-14 16,0 0-21-16,0 0-34 15,0 0-4-15,-18 24-2 16,18-24 0-16,0 30 0 16,-8-12 0-16,8 0 0 15,0-1-2-15,0-17 1 16,12 29 1-16,-12-29 0 0,0 0 3 16,22 8-3-16,-4-20 0 15,-1-2 0-15,7-6 0 16,0-4 0-16,-3 3 0 15,-1-2 0-15,-1-4 0 16,-5 3-2-16,-14 24 4 16,16-25-2-16,-16 25 0 15,0 0 0-15,-18-16 0 16,18 16 0-16,-24 8 0 16,24-8 0-16,-32 24 0 15,14-5 0-15,3 4 0 16,-1 2 0-16,2 1 0 15,9-5 0-15,5 1 0 16,0-3 0-16,0-19 0 16,5 21 0-16,-5-21 0 0,30 0 0 15,-11-15 0-15,-2 0-3 16,-2-3 1-16,-1-3 1 16,-7 4 7-16,-7-4-6 15,5 5 0-15,-5 16 0 16,-17-16 0-16,17 16 0 15,-29 21 0-15,12 4-16 16,-8 1-115-16,8 2-36 16,10 8-3-16,-5-6-6 15,12 6-1-15,16-16-7 16</inkml:trace>
  <inkml:trace contextRef="#ctx0" brushRef="#br0" timeOffset="-183100.14">23735 14268 100 0,'0'0'58'16,"0"0"5"-16,0 0 5 15,0 0 5-15,0 0 9 16,0 0 16-16,0 0-7 0,0 0-8 16,0 0-10-16,0 0-9 15,-10-17-13-15,10 17-10 16,0 0-18-16,0 0-20 15,0 0-3 1,0 0-1-16,0 0 1 0,0 0-1 16,0 0-2-16,0 0-1 15,0 0 1-15,0 0-1 16,0 17 1-16,0-17 2 16,8 20-2-16,-8-20 2 15,12 32 0-15,-1-10 1 16,-1-1 0-16,2 4 0 0,0 0-1 15,0 0 1 1,-2 4 0-16,2-1 0 0,-3-3-1 16,0 0 0-16,-2-2 0 15,1 1 2-15,-8-6-1 16,9-2 1-16,-9-16 0 16,7 26 0-16,-7-26 1 15,0 0 2-15,0 0-2 16,0 0 2-16,0 0 1 15,0 0 0-15,0 0-1 16,0 0 2-16,-7-21-1 16,2 5-1-16,-4-7 1 15,0-4-3-15,-1-5 0 16,-2-2-3-16,0-3 3 16,-2-2-3-16,4 3 1 15,-2-3-1-15,1 4 2 0,1 5-2 16,2 3 2-16,1 9-2 15,1 1-1-15,6 17 0 16,-10-18 0-16,10 18-2 16,0 0-1-16,0 0 2 15,0 0-1-15,0 25 2 16,12-6 1-16,-7-3 1 16,2 9 1-16,2-3 1 15,-1 8 2-15,3-3-2 16,-3 3-74-16,-1 3-60 15,-7-13-26-15,9 10-6 16,-9-30-1-16,12 30-6 16</inkml:trace>
  <inkml:trace contextRef="#ctx0" brushRef="#br0" timeOffset="-178209.56">23948 16066 615 0,'0'0'182'0,"0"0"-48"16,0 0-56-16,0 0-64 0,7 26-14 16,-7-26-11-1,0 0-2-15,0 0 1 16,9 25 7-16,-9-25 4 15,5 20-1-15,-5-20 2 0,11 35-1 16,-11-14 0-16,6 9 0 16,-6 2 2-16,11 1-3 15,-11 4 3-15,5 2-1 16,-5-3 1-16,7-4-1 16,-7-5 1-16,0-6-1 15,7-1 0-15,-7-20-1 16,0 18 1-16,0-18-1 15,0 0 1-15,0 0 0 0,0 0-1 16,0 0 1 0,0 0-1-16,0 0 1 0,0 0 0 15,0 0-1-15,0 0 1 16,7 18 0-16,-7-18 0 16,0 0 0-16,0 0 1 15,0 0-1-15,0 0 2 16,0 0 1-16,0 0 1 15,0 0 3-15,0 0 2 16,0 0 0-16,10-19 0 16,-10 0-3-16,-7-6-6 15,2-5 0-15,0-7 0 16,-4-2 0-16,2-3 0 16,-1-2 0-16,2 5 0 15,0 4 0-15,6 10 0 0,-11 1 0 16,11 6 0-16,0 18-91 15,0-18-86-15,0 18-20 16,11-24-1-16,-11 4-5 16,0 20 46-16</inkml:trace>
  <inkml:trace contextRef="#ctx0" brushRef="#br0" timeOffset="-162549.61">9806 14876 159 0,'9'-23'106'0,"-9"23"19"0,0 0 2 15,0 0-11-15,0 0-12 16,0 0-9-16,0 0-14 15,-19-16-13-15,19 16-26 16,0 0-42-16,0 0 0 16,0 0 0-16,0 0 0 15,0 0 0-15,0 0 0 16,0 0 0-16,0 0-6 16,29 0-2-16,-5 0 4 15,10-7 2-15,6 7 1 16,13-7 1-16,9 0 0 15,11 1 1-15,8-4-1 16,7 3 0-16,10-5 2 0,7 5-1 16,5-4 0-16,9-1-1 15,5 3 2-15,7-3-3 16,7 3 4-16,5-3-4 16,1 1 2-16,10 0-1 15,3 1 1-15,-8 5 0 16,8 5 2-16,-5-5-2 15,-6 5 1-15,-3 0-1 16,-5 6 0-16,-7 0 1 16,2 2-2-16,-4-2 0 15,-5 1 0-15,1-7 0 16,5 9 0-16,-10-4 0 16,1-5 0-16,-2 6 0 15,-13-6 0-15,-2 3 0 16,-8-3-2-16,-8 9 1 0,-10-9-2 15,-4 8 3-15,-9-1 0 16,-6-7 0-16,-11 8 0 16,-12-8 1-16,-1 10 2 15,-13-10-1-15,-6 5-2 16,-16-5 0-16,0 0 0 16,0 0 0-16,0 0 0 15,-37 0 0-15,-1-5 0 16,-15 5 0-16,-16 0 0 0,-15 0 0 15,-18 0 0 1,-18 0 0-16,-13 9 0 0,-12-3 0 16,-8-1 0-1,-12-5 0-15,1 0 0 16,-7 0 0-16,-11 0 0 16,1-5 0-16,-12 5 0 0,0 0 0 15,2 5 0-15,8 2 0 16,1 1 0-16,11 2 0 15,13-2 0-15,13 2 0 16,21-3 0-16,17-2 0 16,11-5-2-16,20 6 2 15,17-6-1-15,11 0 1 16,14 0 0-16,15 0 3 16,19 0-3-16,0 0 0 0,0 0-2 15,32 0-1-15,6 0 1 16,16 9 0-16,11-1-1 15,11-2-3-15,19 0 3 16,17-1 1-16,13-5 2 16,15 0-1-16,8 0 1 15,9-5 0-15,6-1 1 16,11 0 0-16,4 1 0 16,3-2 0-16,5 7 0 15,-9 0 0-15,-3 0 1 16,-7 0-1-16,-8 9 0 15,-8-4 2-15,-16-5 0 0,-15 7-1 16,-15-7-112-16,-15 0-56 16,-1-7-1-16,-18-18-9 15,14 1 0-15,-6-20-2 16</inkml:trace>
  <inkml:trace contextRef="#ctx0" brushRef="#br0" timeOffset="-161002.73">22176 16693 389 0,'0'0'164'0,"0"0"-54"16,0 0-65-16,0 0-26 15,0 0 7-15,-17 37 29 0,6-9-16 16,-13 2-11-16,4 12-10 15,-15 0 13-15,-8 6-13 16,-7-3 1-16,-10 0-18 16,-9-5-2-16,-9 0 1 15,-8-8-1-15,-5-7 1 16,-7-5 0-16,-6-5 1 16,5-9-2-16,-7-6 4 15,3-6-2-15,1-9 0 16,6-8 1-16,-2-7-1 15,-4-6 0-15,9-9 0 16,-3-3-1-16,-3-7 7 16,3-3-6-16,-6-4 6 0,-1-3-7 15,1-7 6 1,2-5-5-16,-6 1 6 16,-5-3-5-16,1-4-3 0,-3 0 3 15,-5-1-4-15,-6-2 3 16,0 3 5-16,-5 1-2 15,-7 4 0-15,-3-1 0 16,-4 5 0-16,-2-2-4 16,-8 3 0-16,-1 3 0 15,-13 2 0-15,-7 3 0 16,-3 1 0-16,-4 9 0 16,-3-1 0-16,-3 9 0 15,1 7 0-15,6 5 0 16,11 8 0-16,7 4 0 0,9 8 0 15,8 0 0-15,10 3 0 16,11 6 0-16,12 1 0 16,9-2 0-16,15 2 0 15,12 5 0-15,18-7 0 16,13 7 0-16,16 0 0 16,29 0 0-16,-21-6 0 15,21 6 0-15,0 0-9 16,0 0-3-16,26-12-1 15,-26 12-2-15,24-9 4 16,-2 3 3-16,3-6-21 16,6 2-40-16,0-6-11 15,7 0-4-15,-2-5 2 16,2 3-4-16,-6-6-10 16,3 8-3-16,-8-3 24 15,-4-2 42-15,-8 6 18 16,-15 15 18-16,21-24 26 0,-21 24 48 15,0 0 26-15,0-16 5 16,0 16 7-16,0 0-4 16,-16 0-3-16,16 0-16 15,-20 14-28-15,2-5-58 16,-2 3-6-16,-11-3 0 16,-5 5 0-16,-13 2 0 15,-7 0 0-15,-13-6 0 16,-5 5 0-16,-2-9 0 15,2 1 0-15,5-7 0 16,7 7 0-16,12-7 0 16,12 0 0-16,12 0 0 15,9 0 0-15,17 0 0 16,0 0 0-16,0 0 0 16,0 0 0-16,0 0 0 0,27 25-4 15,4 0-6-15,2 5 2 16,15 8 4-16,6 5 3 15,6 4-1-15,4 1 1 16,0-3 0-16,-6-4 2 16,-6-7 0-16,-7-10 2 15,-13-3 0-15,-8-7-1 16,-6-5 1-16,-18-9-98 16,0 0-66-16,0 0-6 0,0 0-4 15,-30-23-4-15,-18-7-3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28T10:05:43.658"/>
    </inkml:context>
    <inkml:brush xml:id="br0">
      <inkml:brushProperty name="width" value="0.05292" units="cm"/>
      <inkml:brushProperty name="height" value="0.05292" units="cm"/>
      <inkml:brushProperty name="color" value="#FFFFFF"/>
    </inkml:brush>
  </inkml:definitions>
  <inkml:trace contextRef="#ctx0" brushRef="#br0">18266 12522 617 0,'0'0'179'15,"0"0"-5"-15,0 0-121 16,0 0-53-16,0 0 0 15,0 0 0-15,-28 16 0 16,11-6 0-16,-2 4 0 16,-2 2 0-16,-8 11 0 15,-2 8 0-15,3 10 0 16,-8 17 0-16,-10 14 0 0,-1 17 0 16,-1 18 0-16,-4 11 0 15,1 9 0-15,2 7 0 16,10 3 0-16,4-5 0 15,15 1 0 1,6-9 0-16,14-10 0 16,26-9 0-16,5-13 0 15,13-14 0-15,5-10 0 0,4-17 0 16,2-11 0-16,0-17 0 16,-8-13 0-16,-1-9-73 15,-11-12-69-15,-8-14-18 16,-3-3-16-16,-10-19 2 15,2-6-3-15</inkml:trace>
  <inkml:trace contextRef="#ctx0" brushRef="#br0" timeOffset="453.03">18538 13488 357 0,'0'0'176'0,"0"0"-25"16,14 36-40-16,-14-1-9 16,0 4-15-16,0 18-48 15,0-2-39-15,0 10 0 16,5 0 0-16,-5-3 0 16,12-11 0-16,-7-7 0 15,-2-11 0-15,6-15 0 16,-9-18 0-16,0 0 0 15,0 0 0-15,21-24 0 0,-21-15 0 16,5-11 0-16,2-15 0 16,1-5 0-16,-1-7 0 15,5 1 0-15,4 11 0 16,-6 7 0-16,1 10 0 16,4 18 0-16,2 16 0 15,2 14 0-15,2 14 0 16,1 10 0-16,6 12 0 15,-2 6 0-15,3 10 0 16,2 5 0-16,0 1 0 16,-7 1 0-16,2 0 0 15,-7-5-96-15,0-14-59 16,1-5-18-16,-11-19-5 0,8-6 4 16,-17-10-6-1</inkml:trace>
  <inkml:trace contextRef="#ctx0" brushRef="#br0" timeOffset="718.69">19389 13685 546 0,'19'0'182'16,"7"6"-32"-16,1-6-35 15,8 0-85-15,15-6-30 16,-1-2 0-16,10-3 0 15,7-1 0-15,4-5 0 0,-1 2 0 16,0 1 0-16,-7-4 0 16,0 8 0-16,-14 0 0 15,-3-1 0-15,-9 11 0 16,-13-12-123-16,-4 1-43 16,6 4-16-16,-25 7 2 15,21-29-5-15,-21 4 3 16</inkml:trace>
  <inkml:trace contextRef="#ctx0" brushRef="#br0" timeOffset="1031.18">20309 13048 794 0,'0'0'184'0,"0"0"-139"15,0 0-45-15,15 17 0 16,4 0 0-16,-2 9 0 16,1 9 0-16,4 11 0 15,5 9 0-15,-4 8 0 16,-2 18 0-16,3 4 0 16,-4 4 0-16,-4 3 0 15,-4-4 0-15,-2-2 0 16,-6-6 0-16,-4-15 0 15,8-11-87-15,-8-13-69 16,0-41-19-16,-27 22-1 0,8-44-3 16,3-10 2-16</inkml:trace>
  <inkml:trace contextRef="#ctx0" brushRef="#br0" timeOffset="1374.89">20727 12268 700 0,'23'-7'184'0,"11"14"-45"0,1 15-139 16,6 6 0-1,9 12 0-15,2 18 0 16,-1 18 0-16,1 15 0 0,-4 13 0 15,-5 18 0-15,-7 12 0 16,-8 10 0-16,-9 11 0 16,-12 3 0-16,-7 1 0 15,-7 2 0-15,-12-5 0 16,-9-8 0-16,-4-16 0 16,6-13-30-16,-19-22-96 15,2-26-34-15,8-15-15 16,-4-35 1-16,10-21-3 15,-1-33-1-15</inkml:trace>
  <inkml:trace contextRef="#ctx0" brushRef="#br0" timeOffset="1656.14">21881 12250 627 0,'21'0'181'0,"5"20"-5"16,-18 22-137-16,5 9-39 16,2 21 0-16,-3 13 0 0,0 20 0 15,4 14 0-15,-3 11 0 16,6 9 0-16,-8-2-108 15,6-2-32-15,-3-2-24 16,-6-13-15-16,-1-4-1 16,-21-21 0-16</inkml:trace>
  <inkml:trace contextRef="#ctx0" brushRef="#br0" timeOffset="1906.17">22302 14068 731 0,'26'10'185'0,"-8"-10"-78"0,-18 0-107 16,30-12 0-16,-30 12 0 16,29-6 0-16,-29 6 0 15,0 0 0-15,19-22 0 16,-19 22-54-16,5-25-96 15,-5 25-22-15,0-21-6 16,0 21 1-16,0 0-4 16</inkml:trace>
  <inkml:trace contextRef="#ctx0" brushRef="#br0" timeOffset="3171.83">16689 12492 166 0,'-32'-14'90'0,"-6"-4"35"0,5 6 18 15,7 4-11-15,6-2-15 16,20 10-6-16,-28-10-19 16,28 10-45-16,-17 21-47 15,17 9 0-15,-9 17 0 16,1 18 0-16,1 18 0 16,-2 21 0-16,-1 21 0 15,1 9 0-15,1 5 0 16,2 0 0-16,6 0 0 15,-10-10 0-15,10-4-37 16,0-15-111-16,-10-21-28 16,-1-6-2-16,-15-17 0 15,-1-6 1-15</inkml:trace>
  <inkml:trace contextRef="#ctx0" brushRef="#br0" timeOffset="3437.43">15806 14085 545 0,'0'0'175'16,"0"0"-1"-16,27-8-65 16,1-10-89-16,24 2-20 0,13-9 0 15,16 2 0-15,12-2 0 16,12 3 0-16,5-1 0 15,4 3 0-15,-2 5 0 16,-12 3-29-16,-7 12-100 16,-10 0-31-1,-23 15-13-15,-7 5 1 0,-27 4-5 16,-5 10 1-16</inkml:trace>
  <inkml:trace contextRef="#ctx0" brushRef="#br0" timeOffset="4624.89">16279 14735 638 0,'-20'0'186'0,"3"-25"-8"16,10-15-157-16,20-2-21 15,8-4 0-15,14-5 0 16,9 2 0-16,10 2 0 15,13 9 0-15,5 8 0 16,2 14 0-16,4 11 0 16,-2 17 0-16,-11 8 0 15,-3 19 0-15,-10 9 0 16,-16 12 0-16,-17 10 0 16,-19 8 0-16,-17 5 0 15,-19 4 0-15,-18 4 0 16,-10-5 0-16,-11-6 0 15,-1-10 0-15,3-10 0 16,5-15 0-16,14-10 0 0,15-15 0 16,9-10 0-16,30-10 0 15,-17 0 0-15,17 0 0 16,35-27 0-16,-1 12 0 16,4 3 0-16,12 0 0 15,3-2 0-15,4 3 0 16,5 2 0-16,-2 2 0 15,1 7 0-15,-6-7 0 16,-5 7 0-16,-11 0 0 16,-4 0 0-16,-8 0 0 15,-4 0 0-15,-23 0 0 16,26 0 0-16,-26 0 0 16,0 0 0-16,0 0 0 15,0 0 0-15,0 0 0 16,0 0 0-16,0 0 0 0,0 0 0 15,0 0 0-15,0 0 0 16,0 0 0-16,0 0 0 16,0 0 0-16,0 0 0 15,0 0 0-15,0 0 0 16,0 0 0-16,0 0 0 16,0 0 0-16,0 0 0 15,0 0 0-15,0 0 0 0,0 0 0 16,0 0 0-1,0 0 0-15,0 0 0 0,0 0 0 16,0 0 0-16,0 0 0 16,0 0 0-1,0 0 0-15,0 0 0 16,0 0 0-16,0 0 0 0,0 0 0 16,0 0 0-16,0 0 0 15,0 0 0-15,0 0 0 16,0 0 0-16,0 0 0 15,0 0 0-15,0 0 0 16,0 0 0-16,0 0 0 16,0 0 0-16,0 0 0 15,0 0 0-15,0 0 0 16,0 0 0-16,0 0 0 0,0 0 0 16,0 0 0-16,0 0 0 15,0 0 0-15,0 0 0 16,0 0 0-16,0 0 0 15,0 0 0-15,0 0 0 16,0 0 0-16,0 0 0 16,0 0 0-16,0 0 0 15,0 0 0-15,0 0 0 16,0 0 0-16,0 0 0 16,0 0 0-16,0 0 0 15,0 0 0-15,0 0 0 16,0 0 0-16,0 0 0 15,0 0 0-15,0 0 0 0,0 0 0 16,0 0 0-16,0 0 0 16,0 0 0-16,0 0 0 15,0 0 0-15,0 0 0 16,0 0 0-16,0 0 0 16,0 0-74-16,0 0-83 15,3-19-22-15,-3 19-2 16,-28-20-1-16,-6-2-3 15</inkml:trace>
  <inkml:trace contextRef="#ctx0" brushRef="#br0" timeOffset="5203.05">14305 13315 479 0,'0'0'184'0,"0"20"-40"16,-13 15-45-16,-5 15-18 0,-6 22-45 15,-12 14-36-15,-4 18 0 16,-3 19 0-16,-8 10 0 15,-3 4 0-15,-1-4 0 16,2-7 0-16,3-12 0 16,7-8-17-16,-4-25-114 15,4-25-39-15,4-9-2 16,-6-30-11-16,10-10-2 16,-9-31 20-16</inkml:trace>
  <inkml:trace contextRef="#ctx0" brushRef="#br0" timeOffset="5453.05">13320 13895 702 0,'34'-17'184'0,"15"17"-47"16,8 9-137-16,8 14 0 15,9 10 0-15,11 18 0 16,-1 12 0-16,9 8 0 15,0 6 0-15,-3 4 0 16,-4-5 0-16,-2-8 0 16,-8-10 0-16,-2-8-35 15,-7-13-102-15,-12-25-33 16,-5-4-9-16,-24-21-1 16,-9-3-6-16</inkml:trace>
  <inkml:trace contextRef="#ctx0" brushRef="#br0" timeOffset="6031.14">11372 14247 510 0,'-36'-10'183'16,"15"10"-2"-16,21 0-62 15,-17 26-89-15,24 9-30 16,12 15 0-16,6 10 0 16,0 17 0-16,6 9 0 0,-6 4 0 15,6 2 0 1,-3-6 0-16,-6-8 0 0,-6-15 0 15,-8-7 0-15,4-21 0 16,-10-10 0-16,-2-25 0 16,0 0 0-16,0-30 0 15,0-14 0-15,-7-18 0 16,-3-15 0-16,7-14 0 16,3-14 0-16,0-9 0 15,5 3 0-15,10 2 0 16,14 7 0-16,8 12 0 15,4 14 0-15,6 15 0 16,6 17 0-16,9 19 0 16,5 18 0-16,4 21 0 15,-1 14 0-15,3 25 0 0,-3 17 0 16,1 12 0 0,-6 9 0-16,-6 6 0 0,-9 0 0 15,-12-6 0-15,-5-4 0 16,-13-12 0-16,-9-10-23 15,-11-13-140-15,0-5-19 16,-16-24-5-16,-1-6 2 16,-16-24-6-16</inkml:trace>
  <inkml:trace contextRef="#ctx0" brushRef="#br0" timeOffset="10718.64">2361 10731 224 0,'-7'-21'168'0,"0"2"-20"15,-7 0-17-15,14 19-20 16,-13-24-12-16,13 24-16 15,-18-10-24-15,18 10-59 16,-19 5 0-16,19-5 0 16,-25 17 0-16,6-11 0 15,1 6 0-15,-4 0 0 16,1 5 0-16,-1 1 0 16,3 12 0-16,-7 3 0 15,0 11 0-15,4 10 0 16,-9 13 0-16,7 7 0 15,-6 9 0-15,1 3 0 16,5 6 0-16,7 6 0 16,0 1 0-16,1 3 0 15,9 1 0-15,-1 4 0 0,8 5 0 16,0 4 0-16,0-3 0 16,0 2 0-16,12 2 0 15,1 1 0-15,-2-5 0 16,9 1 0-16,6-1 0 15,9 0 0-15,3 0 0 16,8-4 0-16,9-2 0 16,4-1 0-16,13-4 0 15,11-5 0-15,5-6 0 16,3-4 0-16,12-3 0 16,4-3 0-16,5-4 0 15,9-4 0-15,4 2 0 16,10-4 0-16,-1-4 0 15,18-2 0-15,3-5 0 0,10-1 0 16,13-11 0-16,2-4 0 16,15-3 0-16,7-8 0 15,-2 3 0-15,13-7 0 16,-1-2 0-16,0 1 0 16,-2-2 0-16,5 1 0 15,2-10 0-15,2 1 0 16,0-6 0-16,3-3 0 15,0-4 0-15,1-5 0 0,-5 0 0 16,-6 0 0-16,-14-7 0 16,-6 0 0-16,-15-1 0 15,-8 2 0 1,-16-4 0-16,-12-1 0 0,-11 2 0 16,-15-6 0-1,-10 3 0-15,-22-1 0 0,-13-3 0 16,-18-3 0-16,-21-1 0 15,-15-7 0-15,-16-2 0 16,-16-1 0-16,-12-9 0 16,-11 0 0-16,-8-3 0 15,-8-2 0-15,-2 2 0 16,-3 7 0-16,5 0 0 16,-2 6 0-16,7 8 0 15,0 4 0-15,12 6 0 0,7 6 0 16,9 5 0-16,5 0 0 15,17 0 0-15,0 13 0 16,15 0 0-16,14 7 0 16,20 4 0-16,16 4 0 15,8 2 0-15,14 5 0 16,15 0 0-16,0-1 0 16,3-2 0-16,-5-1 0 15,-11-3 0-15,-11-3 0 16,-15-3 0-16,-13-3 0 15,-15 0 0-15,-23 4 0 16,-19 0 0-16,-15 6 0 16,-27 4 0-16,-16 9 0 15,-19 11 0-15,-18 7 0 16,-17 7-71-16,-5-2-103 0,-17-18-11 16,5-8-3-16,-25-39-4 15,8 0 3-15</inkml:trace>
  <inkml:trace contextRef="#ctx0" brushRef="#br0" timeOffset="16564.55">12166 13476 255 0,'0'0'130'0,"0"0"-24"15,-14-16-25-15,14 16 19 16,0-17-20-16,0 17-20 16,9-25-18-16,-9 25 7 15,-9-40 3-15,9 13-4 16,0-11-28-16,0-7-20 16,14-11 0-16,7-6 0 15,13-10 0-15,11-7 0 16,19-13 0-16,18-3 0 15,15-7-3-15,22-10 3 16,20 2-1-16,9-8 2 16,23 0-2-16,10-3 0 15,12 10 3-15,5-4-2 16,17 7 1-16,2 4-2 0,2 12 1 16,6 6 0-16,-1 12 0 15,2 11-2-15,-11 8 2 16,-1 16-2-16,-7 10 2 15,-1 14 0-15,-6 8 0 16,-10 16 0-16,-4 12 1 16,3 9-1-16,-6 17 0 15,-2 8 0-15,-11 8 0 16,-10 4 0-16,-3 4 1 16,-2 6-1-16,-12 2-1 15,-8-3 0-15,-4 1-3 16,-9 0 3-16,-7 1 0 15,-1 2 4-15,-16 1-4 16,-5 1 5-16,-14-2-2 16,-8 6 0-16,-14-8 1 0,-7 0-3 15,-12-7 0-15,-6-6 0 16,-6-10 0-16,-2-6 0 16,-10-12 0-16,-3-11 0 15,-11-6 0-15,0-20 0 16,12 22 0-16,-12-22 0 15,0 0 0-15,0 0 0 16,0 0 0-16,0 0-20 16,0 0-115-16,0 0-37 15,-11-35-11-15,11 35 4 16,24-20-4-16</inkml:trace>
  <inkml:trace contextRef="#ctx0" brushRef="#br0" timeOffset="17064.58">18734 15348 599 0,'-19'-27'201'16,"19"27"-5"-16,-22-16-169 15,22 16-27-15,0 0 0 16,-10 18 0-16,22 5 0 16,0 14 0-16,1 5 0 15,10 8 0-15,1 2 0 0,0 11 0 16,7 2 0-16,0-3 0 15,-2 1 0-15,-1-3 0 16,-2-5 0-16,0 0-27 16,-11-4-113-16,-8-7-39 15,5 4-13-15,-27-13-3 16,6 0-1-16</inkml:trace>
  <inkml:trace contextRef="#ctx0" brushRef="#br0" timeOffset="17377.07">18097 16530 694 0,'24'-27'196'15,"12"2"-63"-15,11-3-133 16,6 1 0-16,14 1 0 15,14 1 0-15,5 1 0 16,14 3 0-16,10 1 0 16,9-1 0-16,0 5 0 15,-3-3 0-15,-1 0 0 16,-17 4 0-16,-8 0 0 16,-13 3 0-16,-22-3-30 15,-5 15-91-15,-20-5-27 16,-5 5-27-16,-6 14-9 15,-19-14-4-15,7 28 11 16</inkml:trace>
  <inkml:trace contextRef="#ctx0" brushRef="#br0" timeOffset="17861.47">19074 16805 625 0,'-23'10'189'15,"-3"-10"-7"-15,2-18-155 16,24 18-27-16,-17-34 0 0,17 16 0 16,0-4 0-16,14 1 0 15,3-2 0-15,5-4 0 16,11 0 0-16,5 0 0 16,12 4 0-16,3 8 0 15,2 3 0-15,4 12 0 16,1 0 0-1,-6 13 0-15,-6 10 0 0,-8 7 0 16,-15 11 0-16,-7 9 0 16,-18 7 0-16,-7 6 0 15,-19 4 0-15,-15 1 0 16,-13 3 0-16,-6 1 0 16,-11-8 0-16,1-6 0 15,1-11 0-15,7-8 0 16,12-10 0-16,10-9 0 0,16-13 0 15,24-7 0-15,0 0 0 16,0 0 0-16,29-12 0 16,13 3 0-16,13 0 0 15,12-3 0-15,12 3 0 16,11-3 0-16,10 1 0 16,-11-7-88-16,9 3-56 15,-10 0-29-15,-12-7-4 16,-5 4-2-16,-14-14-3 15</inkml:trace>
  <inkml:trace contextRef="#ctx0" brushRef="#br0" timeOffset="18408.3">20555 16253 535 0,'22'0'194'0,"-22"0"-2"16,31 0-90-16,-12 19-102 15,0 7 0-15,0 8 0 16,-5 6 0-16,0 5 0 16,-7-2 0-16,1-2 0 15,-3-4 0-15,-5-12 0 16,0-25 0-16,14 22 0 15,-14-22 0-15,5-33 0 16,-5-6 0-16,0-12 0 16,4-14 0-16,-4-5 0 15,14-6 0-15,-1-5 0 0,5 1 0 16,4 5 0-16,7 7 0 16,6 6 0-16,6 14 0 15,0 6 0-15,8 10 0 16,-1 9 0-16,0 9 0 15,-1 14 0-15,4 14 0 16,-2 11 0-16,1 10 0 16,-7 10 0-16,3 10 0 15,-5 12 0-15,-4 4 0 16,-1 6 0-16,-7-2 0 16,-7 2 0-16,-8-5 0 15,-3-6 0-15,-5-9 0 16,-6-7 0-16,0-5-18 0,-12-18-103 15,12-27-57-15,-8 17-7 16,-3-34-1-16,11-6-2 16,0-21 41-16</inkml:trace>
  <inkml:trace contextRef="#ctx0" brushRef="#br0" timeOffset="18689.55">21954 15467 633 0,'0'0'184'0,"36"0"-1"16,-36 0-160-16,34 16-23 16,-16 6 0-16,1 9 0 15,-1 13 0-15,3 14 0 16,-4 13 0-16,-3 10 0 15,3 10 0-15,-1 1 0 16,-6 3 0-16,4 2-73 16,-4-7-75-16,-10-17-33 15,14 1-4-15,-14-21-5 16,7 2-8-16</inkml:trace>
  <inkml:trace contextRef="#ctx0" brushRef="#br0" timeOffset="19048.91">22369 16960 367 0,'8'17'128'16,"-8"-17"1"-16,40 18-17 16,-18-18-13-16,6 0-16 15,-6-5-22-15,9-2-32 0,-1-3-28 16,-8-1-3-16,6-3 3 16,-8 0-1-16,-4-5 1 15,1-1-2-15,-10 1 5 16,-7 19-3-16,-3-21-51 15,-20 14-71-15,-10 7-47 16,-4 21-8-16,-25-9-15 16,8 22-3-16,-17-13 81 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28T10:11:30.706"/>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
  </inkml:definitions>
  <inkml:trace contextRef="#ctx0" brushRef="#br0">12734 4867 255 0,'0'0'156'0,"-19"0"-6"15,19 0-9-15,0 0-18 0,0 0-17 16,-19 0-21 0,19 0-78-16,0 0-7 15,0 0 0-15,-27 0 0 16,27 0 0-16,-17 6 0 0,17-6 0 15,-19 7 0-15,19-7 0 16,-19 6 0-16,19-6 0 16,0 0 0-16,-21 9 0 15,21-9 0-15,0 0 0 16,0 0 0-16,0 0 0 16,0 0 0-16,0 0 0 15,0 0 0-15,0 0 0 16,0 0 0-16,0 0 0 15,0 0 0-15,19-20-9 16,-19 20-115-16,16-10-38 0,-16 10-16 16,36-16-4-16,-21 5 1 15,13 11-5-15</inkml:trace>
  <inkml:trace contextRef="#ctx0" brushRef="#br1" timeOffset="6378.21">12907 4990 95 0,'0'0'56'0,"0"0"8"16,0 0 17-16,0 0 21 15,0 0 14-15,-19 10-7 16,19-10-4-16,0 0-11 15,0 0-8-15,-30 7-14 16,30-7-29-16,0 0-43 16,-24 9 0-16,24-9 0 15,0 0 0-15,-15 0 0 16,15 0 0-16,0 0 0 16,0 0 0-16,0 0 0 15,0 0 0-15,0 0 0 16,0 0 0-16,0 0 0 15,0 0 0-15,0 0-7 16,0 0-51-16,0 0-44 0,0 0-34 16,0 0-27-16,22 0-12 15,-22 0-1-15,0 0-5 16</inkml:trace>
  <inkml:trace contextRef="#ctx0" brushRef="#br1" timeOffset="8097.01">12888 5486 152 0,'0'0'91'0,"0"0"28"0,0 0 13 15,0 0-9-15,0 0-8 16,0 0-8-16,0 0-14 16,0 0-19-16,-18 0-57 15,18 0-17-15,-22 7 0 16,22-7 0-16,-24 11 0 15,24-11 0-15,-31 11 0 16,31-11 0-16,-28 17 0 16,28-17 0-16,-31 23 0 15,31-23 0-15,-32 32 0 16,14-17 0-16,3 3 0 16,5 0 0-16,10-18 0 15,-28 30 0-15,28-30 0 16,-10 24 0-16,10-24 0 15,0 20 0-15,0-20 0 0,7 19 0 16,-7-19 0-16,22 27 0 16,-22-27 0-16,33 29 0 15,-18-13 0-15,2 0 0 16,-1 0 0-16,3 1 0 16,-19-17 0-16,27 25 0 15,-27-25 0-15,30 26 0 16,-30-26 0-16,26 27 0 15,-26-27 0-15,25 28 0 16,-25-28-2-16,19 34 1 16,-12-16 4-16,-7 4-3 15,0-2 0-15,-7 3 0 16,2-1 0-16,-9 5 0 16,-1-6 0-16,-1 2 0 15,4-2 0-15,-3 0 0 16,-2-4 0-16,5-1 0 0,1 2 0 15,11-18 0-15,-15 29 0 16,15-29 0-16,-16 30 0 16,16-30 0-16,-10 32 0 15,10-14 0-15,-5 3 0 16,5 3 0-16,0 3 0 16,-7 1 0-16,7 2 0 15,0 7 0-15,0-3 0 16,0 6 0-16,0 3 0 0,0 1 0 15,0 1 0-15,-7 5 0 16,7 1 0-16,0 0 0 16,0 0 0-1,0 3 0-15,0-1 0 16,0 4 0-16,0-4 0 16,7 1 0-16,-7-5 0 0,7-1 0 15,-7-4 0-15,3 2 0 16,-3-8 0-16,0-4 0 15,5-3 0-15,-5-3 0 16,0-1 0-16,0-4 0 16,0-3 0-16,0-3 0 15,0 1 0-15,0-18 0 0,0 22 0 16,0-22 0-16,0 18 0 16,0-18 0-16,0 0 0 15,0 16 0-15,0-16 0 16,0 0 0-16,0 0 0 15,0 0 0-15,0 0 0 16,26 19 0-16,-26-19 0 16,17 7 0-16,-17-7 0 15,28 9 0-15,-6-9 0 16,1 7 0-16,-3-2 0 16,3-5 0-16,1 7 0 15,-5-7 0-15,-2 0 0 16,-17 0-27-16,21 11-79 15,-21-11-39-15,0 0-20 16,0 0-6-16,0-18-1 16,-12-8-3-16</inkml:trace>
  <inkml:trace contextRef="#ctx0" brushRef="#br1" timeOffset="8596.98">11921 6055 386 0,'-17'-15'186'16,"17"15"-17"-16,-17-8-39 16,17 8-26-16,-24 0-56 15,24 0-48-15,-31 5 0 16,31-5 0-16,-30 33 0 15,18-6 0-15,-1 9 0 16,-1 9 0-16,-2 4 0 0,9 8 0 16,-1 4 0-16,8 4 0 15,0-1 0 1,14 1 0-16,3-4 0 16,0-1 0-16,5-3 0 15,6-4 0-15,-7-6 0 16,10-6 0-16,-9-9-10 0,9-2-90 15,-9-15-32-15,8-15-31 16,-4 0-15-16,3-25 0 16,2-3-1-16,-7-19 96 15</inkml:trace>
  <inkml:trace contextRef="#ctx0" brushRef="#br1" timeOffset="8972.01">12319 5981 283 0,'0'0'88'0,"12"19"-4"15,-12-19-11-15,16 32-10 16,-4-12-12-16,3 10-5 16,-3-1-5-16,11 8 6 0,-6 4-5 15,2 3-8-15,-7 3-3 16,2 5-10-16,1-2-1 16,-6 0-8-16,1 1-1 15,-10-4-18-15,0 1-6 16,0-4-18-16,0 0-55 15,-10-3-47-15,-6-15-26 16,4 4-2-16,-15-18 1 16,13 3 3-16</inkml:trace>
  <inkml:trace contextRef="#ctx0" brushRef="#br1" timeOffset="9534.48">12050 6280 9 0,'0'0'39'16,"25"23"-19"-16,-25-23-7 16,6 34 1-16,3-18-2 15,-4 6-4-15,-5-4 1 16,7 3 7-16,-7-21 0 16,11 28 6-16,-11-28 15 15,0 0 31-15,0 0 46 0,0 0 5 16,0 0-4-16,0 0-4 15,1-21-5-15,-2 0-1 16,1 3-35-16,-9-11-70 16,9 2 0-16,0-3 0 15,0 4 0-15,9-1 0 16,-9 6 0-16,6 0 0 16,-6 21 0-16,14-21 0 15,-14 21 0-15,0 0 0 16,21 5 0-16,-21-5 0 15,15 32 0-15,-1-11 0 0,-7 2 0 16,9 3 0-16,-1 2 0 16,-1-3 0-16,-6 0-22 15,8 1-79 1,-2-1-49-16,-11-4-22 0,9 7-2 16,-12-12-8-16,0 8 1 15</inkml:trace>
  <inkml:trace contextRef="#ctx0" brushRef="#br1" timeOffset="9940.7">12169 6722 179 0,'0'18'122'0,"0"-18"-14"0,0 0-15 16,14 18-17-16,-14-18 9 16,0 0 2-16,0 0-4 15,19 15-10-15,-19-15-12 16,0 0-14-16,0 0-38 16,0 0-9-16,0 0 0 15,0 0 0-15,0 0 0 16,0 0 0-16,0 0 0 15,14 22 0-15,-14-22 0 16,5 20 0-16,-2 0 0 0,-3 1 0 16,13 5 0-16,-10 4 0 15,-3-2 0-15,12 2 0 16,-7-5 0-16,-5-2 0 16,12-1-94-16,-5-5-68 15,-7-17-6-15,0 0-14 16,0 0 0-16,19-20-4 15</inkml:trace>
  <inkml:trace contextRef="#ctx0" brushRef="#br1" timeOffset="12081.34">12710 8067 267 0,'0'0'86'0,"0"-17"-5"15,0 17-9-15,0 0 4 0,0 0 13 16,0 0-5-16,0 0-11 16,0 0-5-16,-17 15-7 15,17-15-8-15,0 0-40 16,-17 18-13-16,17-18 0 16,-26 20 0-16,26-20 0 15,-22 27 0-15,15-10-2 16,7-17-7-16,-23 33-2 15,18-15 1-15,5-18 3 16,0 32 3-16,0-32 1 16,10 28 3-16,-1-11 0 15,-9-17 2-15,33 34-3 16,-14-17 3-16,0 6-5 16,-2-4-2-16,2 6-2 15,-4 2-1-15,-1-2-3 0,-9 4 2 16,-5 1 0-1,0-2-1-15,-7 2 4 0,-5-2 3 16,-1 2-1-16,-1-5 3 16,0 1 0-16,-1-4 0 15,2-2 0-15,5-3 2 16,8-17-1-16,-16 28 1 16,16-28 0-16,-13 27 2 15,13-27 1-15,0 27 0 16,0-27 2-16,-2 32 4 15,2-11 0-15,0 2 2 0,0 5 1 16,0 2 0 0,0 2 0-16,0 1 0 15,0 1-3-15,0 4-2 16,0-4-8-16,0 6 0 0,2-4 0 16,-2 4 0-16,0-3 0 15,0 3 0-15,0 0 0 16,0 2 0-16,0 0 0 15,0-6 0-15,0 2 0 16,0 1 0-16,0-3 0 16,0 3 0-16,-2-4 0 15,2-2 0-15,-10 2 0 16,10-2 0-16,-4 0 0 0,4-1 0 16,-5-5 0-1,5 2 0-15,-9-3 0 0,9-1 0 16,-5 0 0-16,5-4 0 15,-5 3 0 1,5-4 0-16,-10 3 0 16,10-1 0-16,0-4 0 0,0 0 0 15,-4 1-2-15,4-3 4 16,0 2-4-16,0 0 2 16,0-18-1-16,-5 31 2 15,5-31-1-15,0 30 0 16,0-30 0-16,-9 30 0 15,9-30-2-15,0 34 2 16,0-17-1-16,0 2 0 16,0-4 0-16,0 5 0 0,0 2 4 15,0-2-4-15,0 0 5 16,0 3-9-16,0-1 9 16,0-2-8-16,0 3 7 15,0 0-8-15,-3-4 5 16,3 6-4-16,0-4 4 15,0-2 1-15,0 1-2 16,0 1 1-16,0-2-2 16,0 1 2-16,0 0 0 15,0-1 0-15,0-2-1 16,-5 2 2-16,5-1-2 16,0-1 2-16,0 0-1 15,-11-1 0-15,11 1 0 16,-5 1 0-16,5-1-1 0,0-17 0 15,-14 30 1-15,14-12 0 16,0-18 0-16,-6 30 0 16,6-30 0-16,-11 27-1 15,11-27 1-15,-3 27 0 16,3-27-1-16,0 23 0 16,0-23 0-16,0 30 1 15,0-30-1-15,0 30 1 16,0-30 0-16,0 30 1 15,0-30-1-15,8 33 3 16,-8-33-1-16,12 30 3 0,-12-30 0 16,19 27 1-1,-19-27-6-15,28 26 0 16,-28-26 0-16,34 19 0 16,-15-13 0-16,0 3 0 0,4 1-40 15,-3-10-52-15,11 0-35 16,0 0-38-16,-6-21-9 15,11 4-3-15,-4-17 1 16,5 6 104-16</inkml:trace>
  <inkml:trace contextRef="#ctx0" brushRef="#br1" timeOffset="12675.13">11232 8779 449 0,'0'0'176'0,"-26"24"0"15,9-4-43-15,-7 8-44 16,7 14-89-16,-4 8 0 16,-1 11 0-16,1 3 0 15,2 10 0-15,4 6 0 16,3 3 0-16,12-3 0 15,10 0 0-15,2-7 0 16,14-1 0-16,0-4 0 0,6-3 0 16,3-8 0-16,1-6 0 15,-2 0 0-15,-1-13-71 16,2-3-49-16,-9-10-22 16,5-17-20-16,0-8-15 15,-9-13-1-15,11-10 5 16</inkml:trace>
  <inkml:trace contextRef="#ctx0" brushRef="#br1" timeOffset="13034.55">11902 8541 442 0,'0'0'168'0,"0"0"-16"16,0 0-22-16,0 21-25 16,6 2-79-16,4 5-26 15,-2 11 0-15,15 7 0 16,-1 11 0-16,4 5 0 15,3 4 0-15,1 6 0 0,-5 3 0 16,-2-4 0-16,1 3 0 16,-15 3 0-1,-1-6 0-15,-8 4-22 16,-14-8-103-16,-4-9-41 16,-3 1-20-16,-15-19 3 0,5-2-5 15,-16-25 35-15</inkml:trace>
  <inkml:trace contextRef="#ctx0" brushRef="#br1" timeOffset="13518.85">11446 8823 187 0,'0'0'93'0,"26"30"-41"16,-19-6-28-16,-2 6-18 16,7 2-5-16,2 1-1 15,1-3 0-15,-8-7 1 16,8-2 18-16,-15-21 59 15,0 0 14-15,0 0-1 16,19-5 1-16,-19-19-1 16,0 0 0-16,-12-14-1 0,12 4-75 15,-7-10-15-15,7 0 0 16,0 2 0-16,0 6 0 16,0 3 0-16,0 6 0 15,0 7 0-15,0 20 0 16,0 0 0-16,23-9 0 15,-23 9 0-15,19 30 0 16,-7-4 0-16,5 4 0 16,0 8 0-16,1 2 0 15,6 10-48-15,-5-2-95 16,-4-4-30-16,4 4 1 16,-5-8-1-16,-4 3-2 15</inkml:trace>
  <inkml:trace contextRef="#ctx0" brushRef="#br1" timeOffset="13987.63">11554 9443 483 0,'0'0'165'15,"0"0"-14"-15,0 0-26 16,-7-16-28-16,7 16-95 16,7-22-2-16,-7 22 0 15,16-20 0-15,-16 20 0 16,17-20 0-16,-17 20 0 16,0 0 0-16,26-12 0 0,-26 12 0 15,0 0 0-15,9 22 0 16,-9 1 0-16,0 6 0 15,0 4 0-15,0 6 0 16,-4 2 0-16,4 1 0 16,-12 1 0-16,7-7 0 15,5-7 0-15,-5-7 0 16,5-22 0-16,0 23 0 16,0-23 0-16,0 0 0 15,0 0 0-15,20-10 0 16,-20 10 0-16,25-15 0 15,-7 6 0-15,12 9 0 16,4-8 0-16,4 4-15 16,14 4-138-16,3 0-18 15,-2 0-5-15,1 7-1 0,-8-7-4 16</inkml:trace>
  <inkml:trace contextRef="#ctx0" brushRef="#br1" timeOffset="15940.71">12435 11909 327 0,'0'0'145'0,"0"0"-8"16,0 0-5-16,0 0-14 16,0 0-21-16,0 0-30 15,0 0-67-15,-16 21 0 16,16-21 0-16,-8 16 0 15,8-16 0-15,-14 25 0 16,2-8 0-16,1 0 0 16,-1 10 0-16,-5 1 0 15,0 4 0-15,0 4 0 16,-1 1 0-16,1 0 0 16,3-1 0-16,6 1 0 15,-4-5 0-15,8-2 0 0,4 0 0 16,0 0 0-16,0-4 0 15,0 1 0-15,12 1 0 16,-5 0 0-16,4 2 0 16,1 5 0-16,1-5 0 15,1 2 0-15,-2 1 0 16,0 1 0-16,2-2 0 16,0-1 0-16,-6 3 0 15,6-1 0-15,-9 2 0 16,4 5 0-16,-9 1 0 15,0 3 0-15,-9 6 0 16,1 0 0-16,-6-2 0 16,-1 4 0-16,-1-2 0 15,4-7 0-15,2 2 0 16,3-3 0-16,-2-2 0 0,9-4 0 16,0 1 0-16,0-3 0 15,9 6 0-15,-4-2 0 16,0 2 0-16,7-2 0 15,0-1 0-15,0 3 0 16,2-2 0-16,3 2 0 16,-3-3 0-16,0-2 0 15,-6 0 0-15,1-1 0 0,-9-2 0 16,0-3 0-16,0-2 0 16,-9-9-36-1,4 5-87-15,5-23-31 0,-20 19-19 16,20-19-5-16,-23-7-5 15,23 7 7-15</inkml:trace>
  <inkml:trace contextRef="#ctx0" brushRef="#br1" timeOffset="16456.36">11253 12323 588 0,'0'0'175'0,"-17"17"-32"16,17-17-41-16,-23 32-87 0,8-5-15 15,6 9 0-15,-1 11 0 16,3 12 0-16,7 8 0 15,-9 12 0-15,9 8 0 16,14 1 0-16,-7 7 0 16,7 2 0-16,1-6 0 15,4-4 0-15,-2-6 0 16,1-11 0-16,2-7 0 16,1-9 0-16,8-9 0 15,-6-19-18-15,11-5-54 16,-1-21-42-16,5-5-34 15,10-11-33-15,-12-15 1 16,16-8-3-16,-14-19 56 16</inkml:trace>
  <inkml:trace contextRef="#ctx0" brushRef="#br1" timeOffset="16815.71">11899 12163 333 0,'0'19'138'16,"0"-19"-7"-16,9 37-14 15,-1-16-21-15,2 18-17 16,3-2-12-16,5 21-10 0,0 3-52 16,-1 14-5-16,0 10 0 15,-1 5 0-15,-8 2 0 16,4 3 0-16,-12-5 0 16,4-2 0-16,-4-7 0 15,-11-19-82-15,1-5-64 16,-7-12-22-16,-2-22-2 15,3-2-4-15,-6-21-6 16</inkml:trace>
  <inkml:trace contextRef="#ctx0" brushRef="#br1" timeOffset="17331.33">11508 12155 115 0,'0'0'87'0,"7"25"-16"15,3 5-29-15,-5 5-21 0,-1 0-16 16,4 5-3-16,-3 3 2 15,-3-6-1-15,-2-2 2 16,11-12 0-16,-11-3 23 16,5-3 63-16,-5-17-6 15,0 0 2-15,0 0-2 16,0-35 1-16,-14 0-2 16,14-2 0-16,0-11-51 15,0-4-33-15,-4 1 0 16,4 7 0-16,0 5 0 15,0 9 0-15,4 6 0 16,-4 24 0-16,10-17 0 16,-10 17 0-16,0 0 0 15,17 20 0-15,-8-1 0 16,5 1 0-16,7 6 0 16,-4 9 0-16,3 6 0 15,6 1 0-15,-7 12 0 0,0-4-105 16,0 6-56-16,2 1-15 15,-6-7 0-15,1 4-5 16,-11-19-3-16</inkml:trace>
  <inkml:trace contextRef="#ctx0" brushRef="#br1" timeOffset="17831.33">11618 12958 227 0,'0'0'152'0,"7"-26"0"16,-7 26-37-16,14-30-18 15,-14 30-18-15,17-27-7 16,-17 27-6-16,16-22-9 15,-16 22-51-15,0 0-6 16,20-11 0-16,-20 11 0 16,0 0 0-16,0 0 0 15,12 30 0-15,-12-10 0 16,0 6 0-16,-3 6 0 0,-6 3 0 16,6 2 0-1,-2-5 0-15,5 1 0 16,0-3 0-16,0-7 0 15,5-3 0-15,-5-20 0 0,24 30 0 16,0-18 0 0,-5 1 0-16,3-2 0 0,-3 5 0 15,0-3 0-15,-2 6 0 16,-4 0 0-16,-8 1 0 16,-5 4 0-16,0 2 0 15,0 1 0-15,-16-4-27 16,9 7-125-16,-3 0-26 15,-7-8 2-15,6 7-11 16,-11-13 1-16</inkml:trace>
  <inkml:trace contextRef="#ctx0" brushRef="#br1" timeOffset="18659.46">11589 14490 393 0,'0'20'142'0,"0"-20"-11"16,-17 20-22-16,17-20-17 15,-18 30-26-15,11-8-19 16,4 3-20-16,-6 8-17 16,9 4-16-16,-5 7 3 15,5 2 2-15,0 3 0 16,4 4 1-16,6 0-2 15,-7 0 0-15,11-1 0 16,-3-6-2-16,2 1 1 16,3-9-11-16,5-5-6 15,-1-3-16-15,4-9-37 0,4-7-31 16,5-8-38-16,-4-12-27 16,12-3-1-16,-11-18 7 15,7 2 61-15</inkml:trace>
  <inkml:trace contextRef="#ctx0" brushRef="#br1" timeOffset="19018.84">12221 14323 175 0,'0'0'124'0,"19"11"1"16,-19-11 2-16,15 36-14 15,-9-16-14-15,9 13-8 16,-5-3-18-16,1 14-8 15,-11-3-34-15,14 8-31 16,-14 1 0-16,0-2-31 16,0 0-73-16,0-1-42 15,-14-15-27-15,14 4-9 16,-17-17-1-16,11-3 3 16</inkml:trace>
  <inkml:trace contextRef="#ctx0" brushRef="#br1" timeOffset="19518.91">11777 14365 235 0,'0'0'101'0,"0"0"-20"16,0 0-16-16,3 20-13 15,-3-20-18-15,16 35-14 16,-11-12-14-16,5 4 0 16,-3 0 0-16,3 0 0 15,-5-6-3-15,1 2 0 16,2-6-2-16,-8-17 2 15,0 18 49-15,0-18 2 16,0 0-2-16,0 0 0 16,0 0-1-16,0-26 0 15,-14 3 1-15,14 2-15 16,-5-2-37-16,-3-4 0 0,8 1 0 16,-6 4 0-16,6 2 0 15,0 20 0 1,0-25 0-16,0 25 0 15,0 0 0-15,30 10 0 16,-30-10 0-16,24 32 0 0,-9-9 0 16,3 4 0-16,2 6-51 15,-2 4-85-15,-1 1-42 16,0 9 1-16,-12-7-7 16,5 9 1-16</inkml:trace>
  <inkml:trace contextRef="#ctx0" brushRef="#br1" timeOffset="19862.58">11921 14935 462 0,'-3'24'185'0,"3"-24"-22"16,-14 24-38-16,14-4-42 15,-5-3-78-15,5 3-5 16,0 0 0-16,0 2 0 16,0-4 0-16,0-18 0 15,7 28 0-15,-7-28 0 16,15 17 0-16,-15-17 0 16,23 7 0-16,-23-7 0 15,31 0 0-15,-31 0 0 0,31-15 0 16,-31 15 0-16,26-13-28 15,-26 13-91-15,18-29-41 16,-18 29-19-16,18-35-4 16,-6 18 0-16,-12-8 12 15</inkml:trace>
  <inkml:trace contextRef="#ctx0" brushRef="#br1" timeOffset="20081.34">12114 14843 557 0,'0'0'182'0,"-5"26"-22"16,5-10-50-16,0 4-96 0,0 5-14 16,0 5 0-16,0 0 0 15,5 7 0-15,7-4 0 16,-3 3-107-16,1-1-57 15,-5-11-12-15,6 0-7 16,-11-24-2-16,0 0 0 16</inkml:trace>
  <inkml:trace contextRef="#ctx0" brushRef="#br1" timeOffset="21020.83">11833 4391 339 0,'0'0'153'16,"0"0"-6"-16,0 0-16 16,-25 21-13-16,18-3-17 15,-4-1-67-15,11 13-34 16,-15 4 0-16,5 10 0 16,4 9 0-16,-4 10 0 0,5 6 0 15,0 3 0 1,5 4 0-16,0-1 0 0,0-1 0 15,8-8 0 1,8-5 0-16,4-10 0 16,10-7 0-16,-6-14-5 15,17 1-74-15,-13-20-32 0,10-7-24 16,-2-4-34-16,-5-18-10 16,5-3 5-16,-8-18 3 15</inkml:trace>
  <inkml:trace contextRef="#ctx0" brushRef="#br1" timeOffset="21489.55">12175 4410 213 0,'0'0'99'16,"-6"34"-33"-16,6-15-26 15,0 8-18-15,6 3-13 16,-6 2-8-16,10-1-2 16,-10-1 2-16,3-8 3 15,-3-2 8-15,0-20 34 0,0 0 32 16,0 16 2-16,0-16 0 15,0-23-2-15,0 0-2 16,0 4-3-16,0-14-27 16,0 1-46-16,9 0 0 15,-9-2 0-15,7 3 0 16,-7 3 0-16,10 5 0 16,-10 23 0-1,7-21 0-15,-7 21 0 0,0 0 0 16,0 0 0-16,17 28 0 15,-17-28 0-15,17 42-36 16,-11-19-74-16,9 9-33 16,2 6-23-16,-5-1-8 15,-1 8-1-15,-1-2-1 16</inkml:trace>
  <inkml:trace contextRef="#ctx0" brushRef="#br1" timeOffset="21786.39">12273 5272 51 0,'0'36'25'0,"0"-11"4"16,0-3 8-16,0-22 19 15,20 8 23-15,-20-8 37 16,31-18 1-16,-13 6-1 15,-5-9-8-15,-2-1 0 16,-3-8-15-16,-1 6-18 16,-7-9-62-16,-3 5-13 0,-8-2 0 15,3 5 0 1,-4 0 0-16,-5-3-102 0,3 2-45 16,7 1-26-16,-7-5 2 15,14 0-5-15,-7-11 0 16</inkml:trace>
  <inkml:trace contextRef="#ctx0" brushRef="#br1" timeOffset="22067.64">12540 4108 205 0,'0'0'130'0,"17"24"4"16,-17-4-6-16,15 10-11 16,-9 3-24-16,19 15-5 15,-12 4-16-15,12 17-16 16,-14 2-56-16,6 14 0 16,-3 5 0-16,-6 5 0 15,-3 5 0-15,-15 2-49 16,3-13-121-16,-7 6-6 15,-8-12-6-15,-7-2-4 16,-11-11 1-16</inkml:trace>
  <inkml:trace contextRef="#ctx0" brushRef="#br1" timeOffset="23317.64">1658 12740 153 0,'0'0'85'0,"3"21"-3"15,-3-21-9-15,0 34-4 16,7-11-7-16,-7 7-5 16,9 0-6-16,-9 5-9 15,5-3-4-15,-5-4-3 0,0-1-3 16,0-9-1-16,9-3 2 15,-9-15 9-15,0 0-2 16,0 0-9-16,0 0-7 16,0-18-3-16,3 2-2 15,-3-14-16-15,0-4-3 16,0-6 0-16,11-4 0 16,-11-4 0-16,8-2 0 15,6 5 0-15,-7 0 0 16,5 10 0-16,-2 5 0 15,2 10 0-15,-12 20 0 16,28-21 0-16,-28 21 0 16,27 11 0-16,-9 8 0 15,-1 4 0-15,2 9 0 16,-2 4 0-16,2 7 0 0,-4 3 0 16,1 5 0-16,1 6-39 15,-5-7-87-15,-5-6-32 16,7-3-15-16,-14-13-7 15,9-2-2-15,-9-26 17 16</inkml:trace>
  <inkml:trace contextRef="#ctx0" brushRef="#br1" timeOffset="23598.89">2239 12307 361 0,'13'23'152'0,"8"7"-20"0,3 18-13 16,-1 2-18-16,8 22-21 16,-9-4-14-16,5 21-54 15,-13 3-12-15,-5 4 0 16,-9 2 0-16,0-3 0 15,-12 2-107-15,-5-6-62 16,-11-12-11-16,-1-9-5 16,-11-20 1-16,2-5-4 15</inkml:trace>
  <inkml:trace contextRef="#ctx0" brushRef="#br1" timeOffset="23942.66">1451 12399 517 0,'-20'-14'177'0,"20"14"-42"16,-26 26-22-16,5 3-32 16,13 21-81-16,-8 8 0 0,2 16 0 15,9 16 0 1,-2 13 0-16,7 14 0 16,11 6 0-16,7 4-32 15,1-5-78-15,11-8-33 16,2-7-18-16,3-20-19 15,5-11 0-15,-3-24-1 0</inkml:trace>
  <inkml:trace contextRef="#ctx0" brushRef="#br1" timeOffset="24302.01">1911 13503 542 0,'-20'0'173'0,"20"0"-36"16,-16 27-23-16,11-2-57 15,5 5-57-15,0 0 0 16,3 0 0-16,8 0 0 16,-4-9 0-16,8-2 0 15,2-19 0-15,2 0 0 16,2-20 0-16,0 0 0 15,3-5 0-15,-7-5 0 16,-7 0 0-16,1-5 0 16,-11 4 0-16,-12-1 0 15,-4 4 0-15,-3 4 0 0,-2 4 0 16,-1 5 0-16,-6 0-53 16,11 6-94-16,17 9-29 15,0 0-4-15,0 0-3 16,0 0 0-16</inkml:trace>
  <inkml:trace contextRef="#ctx0" brushRef="#br1" timeOffset="24598.89">2816 13255 359 0,'25'-8'152'0,"0"-1"-17"16,7 9-15-16,1-12-19 15,5 12-18-15,-4-7-22 16,4 7-49-16,-3-7-12 16,-6 7 0-16,-7 0 0 15,-3 0 0-15,-1 0-42 16,-18 0-88-16,0 0-39 15,0 0-10-15,-7-16 0 16,7 16-2-16,-33-35 38 16</inkml:trace>
  <inkml:trace contextRef="#ctx0" brushRef="#br1" timeOffset="24802.02">2974 12925 328 0,'0'28'182'0,"0"14"-14"0,0 8-35 16,-5 10-15-16,0 12-26 16,-7 1-90-16,7 4-2 15,-4 1 0-15,9-7 0 16,0-4-36-16,0-20-98 16,12-13-33-16,5-15-15 15,-17-19 2-15,38-19-5 16,-21-23 46-16</inkml:trace>
  <inkml:trace contextRef="#ctx0" brushRef="#br1" timeOffset="25161.44">3446 12465 381 0,'0'0'185'0,"0"18"-18"15,0-18-34-15,-22 32-22 16,11 0-65-16,-6 1-46 16,9 12 0-16,-5 10 0 0,0 15 0 15,-3 10 0-15,6 13 0 16,-4 6 0-16,-1 1 0 15,8 4 0-15,-4-2 0 16,11-1 0-16,0-12 0 16,16-11 0-1,3-13 0-15,14-11 0 0,-1-16 0 16,13-8-59-16,0-13-85 16,-6-24-35-16,10-7-1 15,-13-20-2-15,0-6-2 16</inkml:trace>
  <inkml:trace contextRef="#ctx0" brushRef="#br1" timeOffset="25569.22">3782 12547 254 0,'12'31'137'15,"-12"1"-27"-15,0 7-11 16,0 5 11-16,0-2-20 16,0 6-24-16,-12-13-13 0,12-3-7 15,-3-10-2-15,3-22-30 16,0 0-14-16,0 0 0 16,0 0 0-16,0-47 0 15,0 8 0-15,0-10 0 16,5-4 0-16,3-3 0 15,-2 1 0-15,0 6 0 16,5 8 0-16,-3 10 0 16,4 11 0-16,-12 20 0 15,30 0 0-15,-20 21 0 16,7 11 0-16,-1 10 0 16,3 8 0-16,1 4 0 15,6 11-106-15,-7 4-67 16,-7-2-2-16,2 5-6 15,-14-9-1-15,12 3-1 0</inkml:trace>
  <inkml:trace contextRef="#ctx0" brushRef="#br1" timeOffset="25819.22">3958 13423 453 0,'0'41'176'16,"-14"0"-35"-16,5 2-34 15,1 5-21-15,-1-9-31 16,9-4-58-16,0-2-82 0,-10-13-43 16,10-20-36-16,0 0-11 15,0 0-3-15,27-27-1 16,-27-11 73-16</inkml:trace>
  <inkml:trace contextRef="#ctx0" brushRef="#br1" timeOffset="26131.72">4176 12333 316 0,'31'0'177'0,"-12"22"-39"0,-1 4-13 15,1 16-11-15,3 6-22 16,4 22-31-16,-5 2-61 16,8 17 0-16,-5 12 0 15,-5 7 0-15,0 8 0 16,-2 2 0-16,-5 2 0 15,-8-4 0-15,-4-2 0 16,0-19 0-16,-4-8-97 16,4-19-55-16,-14-25-26 15,14-8-5-15,0-35-2 16,0 0 4-16</inkml:trace>
  <inkml:trace contextRef="#ctx0" brushRef="#br1" timeOffset="26366.1">4681 13313 200 0,'24'-6'116'16,"19"6"-26"-16,-6 0-13 15,4 8-18-15,7-8-16 16,-5 8-19-16,7-3-21 15,-7-5-12-15,0 9-50 16,-10-16-41-16,5 7-24 0,-38 0-1 16,38-17-2-16,-38-5 59 15</inkml:trace>
  <inkml:trace contextRef="#ctx0" brushRef="#br1" timeOffset="26553.6">5093 13094 482 0,'0'28'180'0,"0"11"-37"16,0 12-36-16,0 0-35 15,0 13-33-15,0-3-39 16,10-3 0-16,-3 1-67 16,5-14-66-16,-1-13-38 0,11-9-10 15,-22-23 3-15,41 0-4 16</inkml:trace>
  <inkml:trace contextRef="#ctx0" brushRef="#br1" timeOffset="26803.6">5694 13325 370 0,'0'0'183'15,"0"0"-6"-15,17 14-56 16,-17-14-23-16,0 0-24 16,0 0-74-16,0 0 0 15,0 0 0-15,0 0 0 0,18 9-48 16,-18-9-69-16,0 0-37 16,22 0-24-16,-22 0 0 15,29-6-3-15,-29 6 14 16</inkml:trace>
  <inkml:trace contextRef="#ctx0" brushRef="#br1" timeOffset="27069.22">6063 13300 305 0,'0'0'182'0,"0"0"-20"0,20 0-35 16,-20 0-16 0,23 0-13-16,-23 0-60 0,22-9-38 15,-22 9 0-15,19 0 0 16,-19 0 0-16,0 0 0 16,23-6 0-16,-23 6-24 15,17-8-78-15,-17 8-35 16,24-19-30-16,2 11-13 15,-9-14 0-15,7 9-2 16</inkml:trace>
  <inkml:trace contextRef="#ctx0" brushRef="#br1" timeOffset="27287.97">6690 13238 273 0,'32'9'162'15,"-7"-9"-25"1,-1 0-40-16,0 0-12 0,-5 0-22 16,3 0-29-16,-22 0-39 15,28 0-56-15,-28 0-51 16,26 6-38-16,-26-6-7 16,17-8 1-16,-17 8 1 15,0 0 100-15</inkml:trace>
  <inkml:trace contextRef="#ctx0" brushRef="#br1" timeOffset="27537.97">7368 13240 474 0,'56'0'183'0,"-6"0"-25"15,5-12-56-15,7 12-7 16,0-11-84-16,-2 6-11 16,0 5 0-16,-6-10 0 15,-3 10-34-15,-13-9-91 16,-8-5-52-16,2 8-3 0,-20-12-1 16,-12 18 0-16,5-45 36 15</inkml:trace>
  <inkml:trace contextRef="#ctx0" brushRef="#br1" timeOffset="27741.1">7677 13001 602 0,'-9'69'187'15,"-6"-1"-5"-15,3-1-130 16,3 8-52-16,0-4 0 15,9-2 0-15,0-1-19 16,0-15-103-16,11-14-39 16,-1-11-19-16,-10-28 0 0,26 7-6 15,-11-32 11-15</inkml:trace>
  <inkml:trace contextRef="#ctx0" brushRef="#br1" timeOffset="28069.22">8528 12029 356 0,'14'37'185'0,"-14"5"0"0,-9 11-72 16,2 19-27-1,-3 13-4-15,1 20-66 0,-3 8-16 16,7 14 0-16,5 3 0 16,10 0 0-16,11-1 0 15,10-8 0-15,7-12 0 16,5-15 0-16,9-12 0 16,-3-32-67-16,5-11-49 15,-4-20-44-15,-9-26-18 16,9-11-6-16,-12-23 1 15,2-9 48-15</inkml:trace>
  <inkml:trace contextRef="#ctx0" brushRef="#br1" timeOffset="28459.9">9301 12178 477 0,'4'37'160'16,"4"11"-4"-16,-8 1-97 15,0-3-50-15,7 3 23 16,-7-10-3-16,-8-5 2 16,8-14-8-16,0-20 1 0,0 0-1 15,0 0-23-15,0-22 0 16,12-13 0-16,0-6 0 15,-7-10 0-15,7-5 0 16,-7 1 0-16,4 2 0 16,-2 8 0-16,-2 10 0 15,-5 6 0-15,10 10 0 16,-10 19 0-16,0 0 0 16,19 30 0-16,-16 1 0 15,10 9 0-15,-1 12-48 16,-4 4-92-16,9 9-33 15,1 10-2-15,-8-7-4 16,7 8-1-16</inkml:trace>
  <inkml:trace contextRef="#ctx0" brushRef="#br1" timeOffset="28881.75">9484 13405 39 0,'0'40'75'0,"0"-14"-37"16,0-2 6-16,-5-7 57 15,5-17 13-15,0 0 3 16,0 0-2-16,0-22-2 0,-7-6-13 16,14-4-8-1,-7-8-22-15,3 0-65 0,4-3-5 16,-2 4 0-16,-1 4 0 16,4 10 0-16,1 4 0 15,-9 21 0-15,17-17 0 16,-17 17 0-16,22 30 0 15,-4-4 0-15,-1 6 0 16,2 7 0-16,8 6-69 16,-8 1-74-16,-3-9-30 15,-2 3-4-15,-14-17-5 16,10-3-4-16</inkml:trace>
  <inkml:trace contextRef="#ctx0" brushRef="#br1" timeOffset="29194.27">9579 11922 401 0,'25'-9'186'0,"-25"9"-5"16,33 24-103-16,-10 17-25 15,-3 13-3-15,9 22-1 16,-6 18-24-16,6 19-25 0,-6 13 0 16,-5 18 0-16,5 11 0 15,-4 5 0-15,-2-3 0 16,-5-2 0 0,-2-12 0-16,-10-20-35 0,6-11-94 15,-6-22-42-15,-7-33-10 16,-4-17-1-16,-8-31-2 15,19-9 43-15</inkml:trace>
  <inkml:trace contextRef="#ctx0" brushRef="#br1" timeOffset="29459.89">10164 12886 421 0,'24'7'178'16,"7"8"-6"-16,-7-3-102 16,7-2-23-16,-6 0-56 15,4-4-67-15,-7 1-43 16,-4-7-27-16,-1 9-19 15,-17-9-6-15,0 0 5 16,0 0 130-16</inkml:trace>
  <inkml:trace contextRef="#ctx0" brushRef="#br1" timeOffset="29662.99">10085 13337 259 0,'38'13'152'16,"-7"-21"-3"-16,17 8-69 15,4-7-33-15,1 7-29 16,-1-7-59-16,-9 2-65 16,5 5-37-16,-25 0-6 15,9 0 1-15,-32 0 30 16</inkml:trace>
  <inkml:trace contextRef="#ctx0" brushRef="#br1" timeOffset="30428.62">5575 16267 404 0,'-24'-32'179'0,"16"-10"-18"15,8-2-91-15,0-12-24 0,13 5-6 16,6-6 0 0,9 12-4-16,1 4-2 15,9 6-29-15,3 16-5 16,4 6 0-16,-2 13 1 0,9 13 1 16,-4 6-1-16,-1 14 3 15,-6 10-4-15,-3 9 0 16,-11 6 0-16,-2 11 0 15,-19 5 0-15,-6 12 0 16,-17 5 0-16,-10 1 0 16,-18 3 0-16,-9-2 0 15,-9-4 0-15,-8-15 0 0,-1-14 0 16,6-8 0-16,8-15 0 16,6-10 0-16,16-18 0 15,7-2 0-15,29-7 0 16,-19-10 0-16,19 10 0 15,12-24 0-15,12 8 0 16,9-4 0-16,11 0 0 16,10-1 0-16,9-3 0 15,3 2 0-15,6 13 0 16,-3-3 0-16,-9 12-30 16,-13 0-77-16,-4 0-54 15,-10 8-17-15,-14-8-5 16,-2 0-1-16,-17-20 4 15</inkml:trace>
  <inkml:trace contextRef="#ctx0" brushRef="#br1" timeOffset="30913">6502 15483 320 0,'22'22'185'15,"6"16"-4"-15,-14 6-58 16,-6 2-50-16,10 12-2 16,-15-4-10-16,7 1-52 15,-10-12-9-15,6-8 0 16,-6-9 0-16,0-10 0 0,0-16 0 15,0 0 0-15,0-33 0 16,0-1 0-16,0-8 0 16,0-9 0-16,-6-6 0 15,6-8 0-15,0-3 0 16,12-1 0-16,2 6 0 16,3 8 0-16,9 7 0 15,0 17 0-15,7 12 0 16,0 19 0-16,-2 19 0 15,-2 17 0-15,0 12 0 16,-6 14 0-16,-3 10 0 0,-6 4 0 16,-2 3 0-1,-7-3 0-15,-5-6 0 16,0-10-41-16,0-7-124 16,0-7-23-16,-12-22 0 0,7-6-2 15,5-18-3-15</inkml:trace>
  <inkml:trace contextRef="#ctx0" brushRef="#br1" timeOffset="80920.31">20905 8136 398 0,'0'0'153'0,"-21"0"-13"0,21 0-19 15,-26 0-16-15,26 0-26 16,-21 0-52-16,21 0-27 15,-17 7 0-15,17-7 0 16,0 0 0-16,0 0 0 16,0 0 0-16,0 0 0 15,0 0 0-15,0 0 0 16,28 12 0-16,-8-7 0 16,5 0 0-16,21-5 0 15,8 8 0-15,4-8 0 16,14 0 0-16,15 0 0 15,2 0 0-15,13-7 0 0,-1 7 0 16,-4-6 0-16,-8 6 0 16,-1-5 0-16,-12 5 0 15,-12 0 0-15,-12 0 0 16,-11 0 0-16,-8 7 0 16,-6-7 0-16,-8 0 0 15,-2 4 0-15,-17-4 0 16,26 0 0-16,-26 0 0 15,17 7 0-15,-17-7 0 16,0 0 0-16,0 0 0 16,18 0 0-16,-18 0 0 15,0 0 0-15,0 0 0 16,0 0-24-16,0 0-113 16,0 0-29-16,19-7-8 15,-19 7 0-15,0 0-7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08.11633" units="1/cm"/>
          <inkml:channelProperty channel="Y" name="resolution" value="1959.74878" units="1/cm"/>
          <inkml:channelProperty channel="F" name="resolution" value="0.00205" units="1/dev"/>
          <inkml:channelProperty channel="T" name="resolution" value="1" units="1/dev"/>
        </inkml:channelProperties>
      </inkml:inkSource>
      <inkml:timestamp xml:id="ts0" timeString="2023-03-28T10:25:43.762"/>
    </inkml:context>
    <inkml:brush xml:id="br0">
      <inkml:brushProperty name="width" value="0.05292" units="cm"/>
      <inkml:brushProperty name="height" value="0.05292" units="cm"/>
    </inkml:brush>
  </inkml:definitions>
  <inkml:trace contextRef="#ctx0" brushRef="#br0">15756 11698 90 0,'0'17'72'0,"0"-17"-10"16,27-10-28-16,-3 1-1 16,9 2 26-16,0-4-2 15,15 1 7-15,9-1 15 16,10 1 6-16,12 1-6 15,6-2-7-15,11 4-11 16,1-3-13-16,10 1 6 16,-6-2-7-16,6-1-20 0,-7-4-27 15,0 2 0-15,-2-2 0 16,-7 2 0-16,-5 2 0 16,-11 5 0-1,-7-2 0-15,-11 9 0 16,-10 0 0-16,-16 0 0 0,-7 7 0 15,-24-7 0-15,21 6 0 16,-21-6 0-16,0 0 0 16,0 0 0-16,0 17 0 15,0-17 0-15,0 0 0 16,0 0 0-16,0 0 0 16,0 0 0-16,0 0 0 15,0 0 0-15,0 20 0 0,0-20 0 16,0 20 0-16,0-3 0 15,0 1 0-15,0 12 0 16,0 6 0-16,0 13 0 16,-6 13 0-16,-2 17 0 15,3 20 0-15,-2 17 0 16,-2 14 0-16,1 18 0 16,-3 11 0-16,1 20 0 15,1 9 0-15,-6 6 0 16,3 4 0-16,-6 7 0 15,1 7 0-15,0-3 0 16,-2 3 0-16,2-12 0 16,0-1 0-16,-1-10 0 15,6-7 0-15,0-4 0 0,2-17 0 16,3-10 0-16,2-6 0 16,5-8 0-16,-9-14 0 15,9-7 0-15,0-12 0 16,0-9 0-16,0-10 0 15,0-6 0-15,0-12 0 16,0-11 0-16,0-6 0 16,0-10 0-16,0-7 0 15,0-6 0-15,0-8 0 16,0-19 0-16,7 21 0 16,-7-21 0-16,0 0 0 15,0 0 0-15,0 0 0 16,0 0 0-16,0 0 0 15,0 0 0-15,0 0 0 16,-15-26 0-16,-3 15 0 16,-7-1 0-16,-10-6 0 15,-10-1 0-15,-13-4 0 0,-13 0 0 16,-13 2 0-16,-11 0 0 16,-8 3 0-16,-15 3 0 15,5 0 0-15,-6 3 0 16,-2 5 0-16,11 7 0 15,0-9 0-15,10 2 0 16,10 7 0-16,11-5 0 16,14 5 0-16,10-7 0 15,10 7 0-15,12 0 0 16,11 0 0-16,22 0 0 16,-21-8 0-16,21 8 0 15,0 0 0-15,0 0 0 16,0-20 0-16,0 2 0 0,12-7 0 15,-3-7 0-15,-2-13 0 16,-1-10 0-16,6-18 0 16,-3-14 0-16,1-16 0 15,-1-14 0-15,5-18 0 16,0-17 0-16,6-21 0 16,-2-13 0-16,2-20 0 15,8-10 0-15,-8-10 0 16,-1-5 0-16,0-6 0 15,0 6 0-15,-5 11 0 16,3 8 0-16,-5 17 0 0,4 23 0 16,1 15 0-16,0 20 0 15,-1 18 0-15,1 12 0 16,-5 14 0 0,-2 13 0-16,1 12 0 15,-4 6 0-15,0 10 0 0,-7 11 0 16,6 9 0-16,-6 7 0 15,0 25 0-15,0-24 0 16,0 24 0-16,0 0 0 16,0 0 0-16,0 0 0 15,0 0 0-15,0 0 0 16,0 0 0-16,0 0-98 0,0 0-28 16,30 0-26-16,-30 0-21 15,27 30-2-15,-16-3-3 16,9 11 57-16</inkml:trace>
  <inkml:trace contextRef="#ctx0" brushRef="#br0" timeOffset="328.12">15885 12636 279 0,'19'-14'116'0,"21"-1"0"16,8-9-83-16,19 1-22 15,7-1 19-15,9-1 0 0,5 8-1 16,-6-4-2-16,1 10-5 16,-9 4-2-16,-7 7 2 15,-13 0-1-15,-1 10-1 16,-10-2-4-16,2 2-3 15,-9 2-5-15,4-4-14 16,-4-1-42-16,3-7-43 16,-9 0-32-16,4 0-17 15,-17-16 3-15,2 16-3 16,-19 0 12-16</inkml:trace>
  <inkml:trace contextRef="#ctx0" brushRef="#br0" timeOffset="640.67">16081 13198 196 0,'26'21'104'15,"3"-28"15"-15,30-7-42 16,5 1-41-16,13-4 5 15,11 6 4-15,3-6-1 16,8 5 0-16,-6 1-4 16,-7 4-14-16,-10 7-10 0,-13 0-1 15,-11 0-4-15,-7 0-5 16,-12 10-10-16,-8-5-34 16,-6 1-38-16,-1 1-20 15,-18-7-24-15,20 17-20 16,-20-17-5-16,0 20 1 15,0-20 87-15</inkml:trace>
  <inkml:trace contextRef="#ctx0" brushRef="#br0" timeOffset="937.5">16126 14212 309 0,'42'-12'155'0,"25"-6"-30"15,8 2-51-15,5-7 2 16,11 2-3-16,-3 2-1 16,0 8-18-16,-12 2-21 15,-9 9-19-15,-14 0-16 16,-12 0-31-16,-6 0-31 15,-14 13-21-15,-21-13-35 16,22 30-29-16,-29-13-18 16,-7 19-2-16,-20-10 7 15,-4 25 128-15</inkml:trace>
  <inkml:trace contextRef="#ctx0" brushRef="#br0" timeOffset="1156.28">15907 15207 376 0,'0'0'125'15,"57"0"-44"-15,-9 0-61 16,21-7-7-16,9-3-1 16,10-3-5-16,1-3-6 15,10-2-27-15,-5-8-42 16,-4-7-42-16,-1 1-10 15,-25-21-5-15,7 0 3 16,-21-23 58-16</inkml:trace>
  <inkml:trace contextRef="#ctx0" brushRef="#br0" timeOffset="1812.49">17034 12274 347 0,'-17'-13'182'0,"-6"4"-23"16,6-5-41-16,17 14 1 16,-21-12-24-16,21 12-92 15,0 0-3-15,0 0 0 16,0 0 0-16,0 0 0 16,18-14 0-16,-1 9 0 15,14 0 0-15,9-2 0 16,8 7 0-16,12-10 0 0,9 5 0 15,7 5 0 1,-2-10 0-16,5 5 0 0,-7 0 0 16,-4-1 0-16,-6 1 0 15,-16 5 0-15,-8-9 0 16,-10 9 0-16,-9 0 0 16,-19 0 0-16,0 0 0 15,0 0 0-15,0-27 0 16,0 27 0-16,-25-26 0 15,8 5 0-15,0 2 0 16,0-3 0-16,1 2 0 16,13 0 0-16,3 20 0 15,0-32 0-15,0 32 0 16,20-14 0-16,1 14 0 16,7 14 0-16,-2 4 0 0,5 8 0 15,-4 12 0-15,-1 7 0 16,-4 8 0-16,-6 5 0 15,-6 0 0-15,-10-7-48 16,0-6-98-16,7-4-23 16,-7-41-1-16,16 22-4 15,-1-45-1-15</inkml:trace>
  <inkml:trace contextRef="#ctx0" brushRef="#br0" timeOffset="2078.13">18384 11538 748 0,'-6'32'178'0,"2"18"-81"16,-6 15-97-16,-2 10 0 16,-4 13 0-16,-1 7 0 15,3 3 0-15,-3-8 0 16,2-4 0-16,11-20 0 15,4-9 0-15,0-16 0 16,4-20-53-16,16-15-35 16,-3-19-27-16,8-17-20 15,0-12-11-15,-4-13 1 16,0-8 4-16,-6-17 31 16</inkml:trace>
  <inkml:trace contextRef="#ctx0" brushRef="#br0" timeOffset="3046.87">18402 11552 416 0,'-7'-34'146'0,"-4"15"-9"0,11 19-20 16,-17-18-20-16,17 18-21 15,0 0-42-15,0 0-34 16,0 0 0-16,0 0 0 16,0 0 0-16,0 0 0 15,0 0 0-15,0 0 0 16,0 0 0-16,0 0 0 15,0 0 0-15,0 0 0 16,28 18 0-16,-7-9 0 16,13 8 0-16,11 1 0 15,12 4 0-15,13 0 0 16,15-4 0-16,15-1 0 16,11-11 0-16,20 1 0 15,9-7 0-15,6-7 0 0,13 7 0 16,11-13 0-16,-3 6 0 15,14 0 0-15,7 7 0 16,-5-11 0-16,4 4 0 16,-2 1 0-16,-3-6 0 15,-4 0 0-15,-6-3 0 16,-10 2 0-16,-12-4 0 16,-9 3 0-16,-15-5 0 15,-6 4 0-15,-14 3 0 0,-19 1 0 16,-13 2 0-1,-15 1 0-15,-16 8 0 0,-10-7 0 16,-13 7 0-16,-20 0 0 16,0 0 0-16,0 0 0 15,0 0 0 1,6 15 0-16,-6-15 0 0,0 0 0 16,0 0 0-16,0 0 0 15,0 0 0-15,0 0 0 16,0 0 0-16,0 0 0 15,0 0 0-15,-9 17 0 16,9-17 0-16,7 38 0 16,-2-8 0-16,5 12 0 15,-1 13 0-15,3 10 0 16,5 7 0-16,-1 4 0 0,1 1 0 16,-1-2 0-16,-4-3 0 15,0-7 0-15,1-12 0 16,-4-6 0-16,0-9 0 15,-6-5 0-15,-3-11 0 16,0-6 0-16,0-16 0 16,0 0 0-16,-14 16 0 15,-3-21 0-15,-10-7 0 16,-11-3 0-16,-14-7 0 16,-17-3 0-16,-19-5 0 15,-17-2 0-15,-21 4 0 16,-17 5 0-16,-15 6 0 15,-21 11 0-15,-19 11 0 16,-12 11 0-16,-11 9 0 16,-11 14 0-16,-10 4 0 0,3 5 0 15,-2-1 0-15,13 1 0 16,16-4 0-16,18-5 0 16,16-4 0-16,23-5 0 15,23-7 0-15,18-7 0 16,24 2-17-16,6-6-105 15,7-5-38-15,21 3-8 16,-2-10-12-16,8 9 0 16,-5-9-6-16</inkml:trace>
  <inkml:trace contextRef="#ctx0" brushRef="#br0" timeOffset="9720.24">18743 11191 137 0,'0'0'71'0,"-9"21"-6"15,9-21-5-15,-10 19 4 16,10-19 15-16,-9 21 19 16,9-21-3-16,0 0-9 15,0 18-7-15,0-18-4 16,0 0-8-16,0 0-20 16,0 0-47-16,0 0 0 15,0 0 0-15,0-25 0 16,0 25 0-16,0-30 0 15,0 8 0-15,9 1 0 16,-2-4 0-16,-4-2 0 0,11 4 0 16,-2 3 0-16,0 0 0 15,4 1 0 1,3 8 0-16,1-5 0 0,9 7 0 16,-6 1 0-1,6 2 0-15,-6 6 0 0,6 0 0 16,-7 6 0-16,8 2 0 15,-8 10 0-15,-3 0 0 16,5 8 0-16,-2-5 0 16,1 2 0-16,-4-3 0 15,0-3 0-15,0-2 0 16,-2-3 0-16,-17-12 0 0,31 15 0 16,-31-15 0-16,21 0 0 15,-21 0 0-15,17 0 0 16,-17 0 0-16,20-15 0 15,-20 15 0-15,30-24 0 16,-15 7 0-16,4 1 0 16,2-4 0-16,1-2 0 15,8 2 0-15,1 3 0 16,-6 4 0-16,8 1 0 16,0 7 0-16,0 5 0 15,-4 0 0-15,0 14 0 16,4-2 0-16,-2 1 0 15,3 4 0-15,-4-1 0 16,14-2 0-16,-2-3 0 16,6-1 0-16,-3-3 0 0,6 1 0 15,1-8 0-15,0 8 0 16,3-8 0-16,5 0 0 16,-1 4 0-16,4-4 0 15,3 0 0-15,11 0 0 16,1-4 0-16,6-2 0 15,6-2 0-15,1-1 0 16,7-3 0-16,-1 1 0 16,3 1 0-16,-4 3 0 15,9-2 0-15,2-2 0 16,0 3 0-16,0 4 0 16,6-2 0-16,-4 1 0 15,-4-3 0-15,-3 1 0 16,-6 0 0-16,-8 1 0 15,-12 6 0-15,3-8 0 0,-19 8 0 16,-1-9 0-16,-9 9 0 16,-2-5 0-16,-10 5 0 15,-4 0 0-15,-3-7 0 16,-10 7 0-16,-2 0 0 16,-19 0 0-16,19 0 0 15,-19 0 0-15,0 0 0 16,0 0 0-16,0 0 0 15,0 0 0-15,0 0 0 16,0 0 0-16,0 0 0 16,0 0 0-16,0 0 0 15,0 0 0-15,0 0 0 16,0 0 0-16,0 0 0 16,0 0 0-16,0 17 0 15,0-17 0-15,0 0 0 0,0 0 0 16,0 0 0-16,0 0 0 15,0 0 0-15,0 0 0 16,0 0 0-16,0 0 0 16,0 0-56-16,0 0-58 15,0 0-30-15,0 0-21 16,0 0-8-16,0 16-1 16,0-16 0-16</inkml:trace>
  <inkml:trace contextRef="#ctx0" brushRef="#br0" timeOffset="10907.74">22738 10130 66 0,'0'0'49'0,"22"-10"2"15,-22 10 0-15,0 0 7 16,0 0 21-16,0 0 33 16,0 0-5-16,0 0-5 15,0 18-6-15,0-18-10 16,0 0-6-16,-29 7-13 16,29-7-48-16,-25 10-19 15,25-10 0-15,-36 6 0 16,14-6 0-16,0 0 0 0,-3 5 0 15,-2-5 0-15,8 0 0 16,-3 7 0-16,4-7 0 16,18 0 0-16,-32 0 0 15,32 0 0-15,-18 0 0 16,18 0 0-16,0 0 0 16,0 0 0-16,0 0 0 15,0 0 0-15,0 0 0 16,0 0 0-16,0 0 0 15,0 28 0-15,7-10 0 16,2 1 0-16,-1 4 0 0,5 6 0 16,0 4 0-1,-2 2 0-15,-3 4 0 16,4-4 0-16,-5 5 0 16,-7-4 0-16,5 3 0 0,-5-8 0 15,0 1 0-15,0-11 0 16,0 2 0-16,0-23 0 15,-5 24 0-15,5-24 0 16,0 0 0-16,0 0 0 16,0 0 0-16,0 0 0 15,0 0 0-15,0 0 0 16,0 0 0-16,19 9 0 0,-19-9 0 16,0 0 0-16,23 0 0 15,-23 0 0-15,18-7 0 16,-18 7 0-1,28-8 0-15,-11 2 0 16,0 1 0-16,4-1 0 16,-2-1 0-16,4 1 0 0,-3 0 0 15,-4 0 0-15,-16 6 0 16,26-10 0-16,-26 10 0 16,0 0 0-16,17-5 0 15,-17 5 0-15,0 0-108 16,0 0-22-16,0 0-14 15,20-17-22-15,-20 17-6 0,19-23-6 16,-1 10 53 0</inkml:trace>
  <inkml:trace contextRef="#ctx0" brushRef="#br0" timeOffset="11251.48">22942 10409 493 0,'-29'0'168'0,"9"0"-22"16,-1 4-18-16,-10-4-40 16,3 7-88-16,-4-2 0 15,-1-5 0-15,-2 7 0 16,6 0 0-16,2-3 0 0,1-4 0 15,7 12 0-15,2-5 0 16,17-7 0-16,-25 11 0 16,25-11 0-16,0 0 0 15,-19 7 0-15,19-7-15 16,0 0-114-16,0 0-27 16,0 0-19-16,0 0 5 15,0 0-8-15,-18 22 0 16</inkml:trace>
  <inkml:trace contextRef="#ctx0" brushRef="#br0" timeOffset="14142.11">16372 10860 383 0,'-8'-18'161'16,"8"18"-26"-16,0 0-14 16,-19-21-23-16,19 21-25 15,0 0-21-15,0 0-52 16,-17 23 0-16,17 2 0 15,0 8 0-15,5 8 0 16,2 13 0-16,-2 6 0 16,4 5 0-16,1 2 0 15,-2-4 0-15,1-6 0 16,-4-8 0-16,6-5 0 16,-4-6-19-16,-7-11-83 15,13-9-18-15,-13-18-28 0,19 9-14 16,-2-16-8-16,-1-18 0 15,3-2 38-15</inkml:trace>
  <inkml:trace contextRef="#ctx0" brushRef="#br0" timeOffset="14501.49">16638 10953 181 0,'0'32'72'0,"0"1"-7"0,0 2-3 16,7 7-3 0,-4 8 14-16,6-4 17 15,6 3-7-15,-1-9-4 16,8 0 0-16,-3-12-12 0,7-4-8 16,-9-13-13-16,6-1-38 15,-3-10-8-15,-2-12 0 16,-6-4 0-16,3-9 0 15,-4-12 0-15,-1-13 0 16,4-12 0-16,-2-2 0 16,-2-6 0-16,4 7 0 15,-5 4 0-15,-1 7 0 0,-3 13 0 16,-5 10-68-16,0 29-67 16,7-18-23-16,-7 18-11 15,0 0 1-15,0 0-3 16</inkml:trace>
  <inkml:trace contextRef="#ctx0" brushRef="#br0" timeOffset="14782.78">17217 10638 234 0,'0'0'159'0,"10"16"-9"16,-10 3-24-16,0 13-16 0,0 10-21 16,0 2-14-16,3 16-8 15,-3 4-54-15,9 2-13 16,-9 1 0-16,7-2 0 16,-7-6 0-16,0-6 0 15,5-1-22-15,-5-9-116 16,0-13-29-16,0 0-8 15,0-30 2-15,14 30-6 16</inkml:trace>
  <inkml:trace contextRef="#ctx0" brushRef="#br0" timeOffset="15423.36">22100 10036 352 0,'0'-30'142'16,"0"30"-15"-16,0 0-8 15,0 0-10-15,0 0-22 16,-5 26-30-16,10 10-40 0,4 9-16 16,3 15 2-16,2 7 4 15,5 16-5-15,-2 1-2 16,5 1 0-16,-8-4 0 16,3 0 0-16,-6-7 0 15,-8-4 0-15,-3-15 0 16,9-10-2-16,-9-3-92 15,0-13-28-15,0-29-31 16,0 0-12-16,24-5-4 16,-4-24 0-16,6-20 20 15</inkml:trace>
  <inkml:trace contextRef="#ctx0" brushRef="#br0" timeOffset="15751.51">22991 9946 226 0,'0'0'118'0,"3"27"-3"15,9 4 4-15,-3 8-20 0,5 12-22 16,3 12-14-16,4 11 2 15,6 11-10-15,-5 4 0 16,4 3-24-16,-3 0-31 16,-4-6 0-16,-2-3 0 15,-3-11 0-15,-2-7 0 16,-7-17-55-16,-5-3-64 16,0-8-34-16,-7-17-15 15,-9 1-7-15,-13-21 0 16,-7 11-3-16</inkml:trace>
  <inkml:trace contextRef="#ctx0" brushRef="#br0" timeOffset="16829.62">15820 11333 55 0,'-30'20'47'16,"-11"-1"-3"-16,8 13-15 0,-8-2-3 16,5 11-12-1,-4 7 4-15,4 6-7 16,5 0 1-16,2 5-4 15,4 1 6-15,8-3-2 0,3 6 3 16,11-3 1 0,3-5 5-16,7-2 3 0,8 1-1 15,10-4-4-15,0-2-2 16,8-1 1-16,-2-5 0 16,0-1 10-16,-7 2 8 15,-7-4 38-15,-3 7 1 16,-14 0-1-16,-7 7-4 15,-13-4 2-15,-6 10-6 0,-16-6-8 16,3 4-49 0,-4-2-9-16,-5-3 0 0,3-6 0 15,2-4 0-15,10-3 0 16,0-5 0-16,13 1 0 16,9 0 0-16,4 0 0 15,7 6 0-15,9 3 0 16,1 8 0-16,4 13 0 15,2 8 0-15,6 15 0 16,-5 12 0-16,2 16 0 16,0 12 0-16,-2 15 0 15,-1 6 0-15,-4 11 0 16,-5 3 0-16,-7 3 0 16,0 1 0-16,0 2 0 0,-9-5 0 15,-1-2 0 1,-6 0 0-16,6-14 0 0,1-7 0 15,2-7 0-15,7-12 0 16,0-14 0-16,7-13 0 16,2-13 0-16,1-14 0 15,2-11 0-15,-3-9 0 16,1-12 0-16,1-8 0 16,-4-9 0-16,-7-19 0 15,6 24 0-15,-6-24 0 16,0 0 0-16,0 0 0 15,0 0 0-15,0 0 0 16,0 0 0-16,0 0-62 16,9-20-81-16,-2-3-27 15,0-23-1-15,7-8-5 0,3-28 1 16</inkml:trace>
  <inkml:trace contextRef="#ctx0" brushRef="#br0" timeOffset="19019.08">21644 14893 497 0,'-18'-18'155'0,"18"18"-25"16,0 0-27-16,-25-13-25 15,25 13-55 1,6 23-22-16,3 3-1 15,10 11-2-15,5 12 3 0,5 9 0 16,6 12 2-16,3 5-3 16,1 5 1-16,1-5-2 15,-6-8 3-15,-6-11-2 16,0-10 0-16,-11-13-2 16,-2-13 1-16,-15-20 0 15,18 8 0-15,-18-8 0 16,19-43-1-16,-6-4 2 0,1-12-3 15,12-12 3 1,-2-17-3-16,7-9 2 0,2-8-5 16,-1 1 6-1,3 11-2-15,-6 8 3 0,4 13-1 16,-11 12 1-16,1 14-21 16,-1 15-76-16,-5 10-40 15,-10 3-21-15,-7 18-9 16,17-15 2-16,-17 15-6 15</inkml:trace>
  <inkml:trace contextRef="#ctx0" brushRef="#br0" timeOffset="19269.12">22744 14220 387 0,'0'0'149'0,"0"20"-21"15,0 19-16-15,-8 7-24 16,8 21-22-16,-17 11-14 16,6 25-11-16,-4 14-41 15,-3 9 0-15,0 15-3 16,-3-3 4-16,4 0-2 16,-1-4-1-16,6-6-96 15,-5-11-43-15,0-19-39 16,3-8-2-16,-10-37-5 15,5-4 1-15</inkml:trace>
  <inkml:trace contextRef="#ctx0" brushRef="#br0" timeOffset="19565.99">21494 14717 380 0,'-21'-29'175'15,"21"29"-1"-15,-21-13-53 16,9 29-31-16,12 26-33 0,0 22-59 16,-3 19 0-1,3 25-3-15,0 17 5 16,0 15-6-16,0 12 4 15,0-2-35-15,0-14-66 16,7-11-50-16,7-14-17 16,1-35-5-16,8-13-2 15,4-36 12-15</inkml:trace>
  <inkml:trace contextRef="#ctx0" brushRef="#br0" timeOffset="19847.24">23266 14908 207 0,'28'5'99'0,"-28"-5"-26"15,41 10-11-15,-24-10-20 16,11 11-20-16,-6-11-12 16,3 7-6-16,-1-7-16 15,-5 0-44-15,1 0-29 16,-20 0-25-16,18-11 0 16,-24-11-4-16,6 22 82 15</inkml:trace>
  <inkml:trace contextRef="#ctx0" brushRef="#br0" timeOffset="20066.02">23308 14658 285 0,'0'59'150'0,"0"9"-20"15,5 10-5-15,-5 4-25 16,0 4-16-16,-5-9-21 15,5-3-27-15,0-7-74 16,-11-16-62-16,11-16-39 16,6-12-26-16,-6-23-4 15,25-23-2-15,-7-26 0 16</inkml:trace>
  <inkml:trace contextRef="#ctx0" brushRef="#br0" timeOffset="20612.84">24340 14185 388 0,'25'-10'140'0,"-4"3"-14"16,-21 7-15-16,17 0-22 15,-17 0-20-15,0 0-17 16,-29 0-24-16,8 5-26 15,-5-5 0-15,1 9-1 16,-5-9-1-16,-2 5 1 16,4-5 0-16,-1 0 0 15,3 0-1-15,4 0-1 0,22 0 1 16,-28 0-1-16,28 0-2 16,-21 0 0-16,21 0 1 15,0 0-4-15,-13 16 3 16,13 4 1-16,0 8-1 15,8 11 2-15,-8 8 0 16,9 11 3-16,-9 14-2 16,0 9 2-16,0 2-1 15,0 3-1-15,-11-3 0 16,3-3 0-16,-3-1-1 16,-2-11-1-16,4-10 0 15,0-8 2-15,9-10-3 16,-6-10 1-16,6-3-3 15,13-10 1-15,-13-17-2 0,35 14 1 16,-8-14 2 0,1-12 1-16,8-1 1 0,0-7 1 15,6-5-71-15,-3-3-41 16,6-11-35-16,0 5-13 16,-9-13-5-16,9 8 0 15,-11-10 31-15</inkml:trace>
  <inkml:trace contextRef="#ctx0" brushRef="#br0" timeOffset="20800.45">24512 14733 389 0,'-45'29'172'16,"-17"-10"-3"-16,0 0-49 15,2 6-44-15,-4-8-21 16,4 3-49-16,5-4-43 15,1-9-52-15,13 0-37 16,15-7-16-16,5-16-20 16,13-5-1-16,2-16-1 15</inkml:trace>
  <inkml:trace contextRef="#ctx0" brushRef="#br0" timeOffset="21081.6">24057 13897 392 0,'-10'-19'171'16,"10"19"-21"-16,0 0-24 15,-21 32-26-15,12 8-37 16,-4 16-63-16,-5 16 1 16,1 16-3-16,-4 21 3 15,-1 16-5-15,-2 15 2 16,2 10-1-16,1 6 3 15,4-2-3-15,-1-7 4 16,6-6-9-16,2-21-61 16,10-11-56-16,-7-21-24 15,7-28-27-15,0-15 3 16,0-45 1-16</inkml:trace>
  <inkml:trace contextRef="#ctx0" brushRef="#br0" timeOffset="21409.71">24739 13887 441 0,'0'0'175'0,"0"0"-4"15,-14 24-70 1,14 20-41-16,-15 14-18 16,6 14-30-16,4 16-15 0,-7 14 2 15,7 15-3-15,-4 6 3 16,1 0-2-16,2 1 2 16,1-8-2-16,-2-6 3 15,7-3-68-15,-8-12-43 16,1-17-24-16,7-9-22 15,-14-23-12-15,14-9-3 16,0-37 0-16</inkml:trace>
  <inkml:trace contextRef="#ctx0" brushRef="#br0" timeOffset="21784.76">24665 13407 130 0,'0'0'77'0,"0"0"-21"15,26 15-4-15,-16 11-8 16,11 26-10-16,5 10 13 16,7 18 14-16,11 23 1 15,3 19 1-15,3 19 6 16,-11 14 0-16,-4 22-1 16,-16 5-3-1,-19 17-63-15,-19 14-62 16,-23 0-41-16,-21-3-52 0,-15 5-19 15,-20-20-7-15,-2-3 1 16,-19-32 122-16</inkml:trace>
  <inkml:trace contextRef="#ctx0" brushRef="#br0" timeOffset="22206.58">21034 15055 117 0,'-29'162'32'0,"4"1"-1"15,20 7-12-15,12 5-8 16,19 2-9-16,15-1-15 16,14-12-47-16,25 7-13 15,-4-29 7-15,15 1 66 16,-14-30 0-16</inkml:trace>
  <inkml:trace contextRef="#ctx0" brushRef="#br0" timeOffset="31691.06">21461 7445 102 0,'0'0'60'16,"0"0"-15"-16,0 0-6 16,-5 20-12-16,5-20-6 15,0 22-12-15,0-22-1 16,0 33-7-16,0-7 2 16,0 6-2-16,0 5 0 15,0 5 0-15,5 2-1 16,-5 5-1-16,0-3 2 0,0-2-3 15,0-3 2-15,0-6-2 16,0-3 1-16,9-5 9 16,-9-9 1-1,0-18 6-15,7 25 6 16,-7-25 11-16,0 0 35 16,29 0 31-16,-29 0 1 0,43-31-9 15,-7-5-1-15,16 0-5 16,5-19-5-16,12-2-60 15,10-15-19-15,10-5 0 16,1-7 0-16,8 1 0 16,2-4 0-16,7 6 0 15,-2 5 0-15,5 4 0 16,-13 9 0-16,-6 5 0 16,-14 16 0-16,-13 9 0 0,-16 8 0 15,-17 10 0-15,-12 5 0 16,-19 10 0-16,0 0 0 15,0 0-45-15,0 0-89 16,11 20-36-16,-11-20-7 16,0 0-2-16,-23 18-3 15,23-18 46-15</inkml:trace>
  <inkml:trace contextRef="#ctx0" brushRef="#br0" timeOffset="36490.33">18727 12122 10 0,'0'0'9'0,"0"32"-2"0,7-16 4 16,-7-16 5-16,14 28 5 15,-14-28 2-15,22 14 0 16,-6-19 2-16,17-7 0 16,-4-10-1-16,10-2-5 15,5-12-5-15,7-4-6 16,3-4-2-16,9-3-3 15,-2 2 0-15,4 1-1 0,-8 8 0 16,-2 6 2 0,-3 13 10-16,-4 9 5 15,-10 8 1-15,-4 23-1 16,-6-2 1-16,-1 13-1 0,4 2 0 16,-5 1 0-16,7 2-9 15,2-4-2-15,2-7 0 16,6-6 2-16,-1-9 0 15,6-3 0-15,5-10 0 16,1-5-1-16,4-10-2 16,11 1-2-16,4-9-1 15,11-2 0-15,6-3 0 16,1-2 0-16,9 2-1 16,5 3 1-16,3 1 0 15,-1 6 0-15,-3 4-1 0,-6 5-1 16,2 2-1-16,-7 0 1 15,-5 7-2-15,-2-7 1 16,-7 7 0 0,0-7 4-16,-5 0 1 0,-8 0 1 15,-6 2-4 1,-8-4-35-16,-1 9-28 0,-16-12-23 16,8 12-15-16,-12-22-12 15,21 12 1-15,-15-29 48 16</inkml:trace>
  <inkml:trace contextRef="#ctx0" brushRef="#br0" timeOffset="37115.28">23468 9560 633 0,'-64'-10'142'0,"-20"-4"-16"16,-2 14-147-16,-9 14-44 16,4 16-2-16,-18 7-1 15,-5 18 0-15,-11 6 10 16,-5 21 37-16,-1 3 13 0,1 10 6 15,11 5 6-15,15 8 3 16,18 3-3-16,17 0 4 16,19 2-5-16,18-3 2 15,28-3-7-15,20-4 2 16,16-4-5-16,20-6 1 16,15-10 2-16,18-13-1 15,18-10 3-15,11-16 1 16,8-14 3-16,11-20 4 15,3-18-1-15,0-19 1 16,5-18 0-16,0-17 5 0,-3-13-1 16,0-14 1-1,-7-12 0-15,-5-9-2 16,-7 0 40-16,-14-12-6 16,-12 4 3-16,-19-7-7 15,-14 5 3-15,-34-5-4 16,-16 8 1-16,-31-4 0 0,-20 7-38 15,-26 8 4-15,-28 13 3 16,-20 14-6-16,-18 17 2 16,-24 21-5-16,-18 14-15 15,-13 27-56-15,-17 8-33 16,-9 22-35-16,-3 19-31 16,-17 1-5-16,1 13-3 15,-4-5 4-15</inkml:trace>
  <inkml:trace contextRef="#ctx0" brushRef="#br0" timeOffset="40818.41">3687 12587 271 0,'0'-19'132'0,"0"19"-7"16,-12-20-13-16,12 20-14 15,0 0-20-15,0 0-7 16,-17-21-12-16,17 21-27 16,-17 0-29-16,-6 8 1 15,-15 2 0-15,-15 0 0 16,-16 6 1-16,-15 3-4 16,-16 1 4-16,-7 6-7 15,-3-2 6-15,5 3-8 16,0-2 8-16,13 5-6 0,4 2 1 15,16 1-3-15,7 6 1 16,10 7 3-16,13 8-2 16,3 6 3-16,13 7-3 15,5 9 3-15,7 1-3 16,14 4 3-16,0 7-1 16,0 0 0-16,14-1 0 15,-9-2 0-15,6-3 1 16,-6-6-1-16,0-4 2 15,-5-5-2-15,9-11-1 16,-9-5 2-16,5-7-3 16,5-7 1-16,0-4-2 15,8-6 2-15,9-1-2 16,1-5 0-16,11-5 0 16,4-4 0-16,4-7 1 0,-1-5 1 15,8 0 1-15,-2-8-1 16,1-2 2-16,-1-5 0 15,-1-4-54-15,-1-4-46 16,0-3-20-16,-5-6-17 16,1-7-12-16,3 2-5 15,-10-9-6-15,-1 1 51 16</inkml:trace>
  <inkml:trace contextRef="#ctx0" brushRef="#br0" timeOffset="41068.4">2988 13719 136 0,'-90'21'101'0,"2"11"-28"16,-3-6-22-16,8-3-17 16,9 0-14-16,14-7-14 15,2-1-7-15,16-5-8 16,13-2-16-16,29-8-14 15,0 0-9-15,17-18-20 16,26 10-12-16,0-17-12 16,26 4 33-16,2-18 59 15</inkml:trace>
  <inkml:trace contextRef="#ctx0" brushRef="#br0" timeOffset="41271.53">3923 13527 137 0,'50'0'40'0,"-10"-7"-10"15,3 7-13-15,-3-8-7 16,-13-1-4-16,4 1-4 16,-10 3-7-16,-4 5-23 15,-17 0-23-15,0 0-14 16,0 0-7-16,0 0 51 15,-24 7 21-15</inkml:trace>
  <inkml:trace contextRef="#ctx0" brushRef="#br0" timeOffset="41412.21">3863 13851 42 0,'22'19'22'0,"13"-4"-4"16,-1-5-17-16,8-10-38 15,8 0-9-15,-9-23 46 16,11-3 0-16,-9-16 0 16</inkml:trace>
  <inkml:trace contextRef="#ctx0" brushRef="#br0" timeOffset="41787.16">4974 11964 69 0,'-9'-27'90'15,"9"27"-1"-15,-32-9-43 16,9 27-19-16,-9 21-1 15,1 29-6-15,-7 22-3 16,-5 35-1-16,-6 32-2 16,1 31 0-16,7 19-4 0,6 13 0 15,10 10-6 1,14 1-2-16,11-2-4 0,24-19 2 16,12-20 0-16,14-27-4 15,6-27 0-15,12-32-4 16,7-24-22-16,-5-43-30 15,9-19-32-15,-17-46-8 16,12-14-2-16,-15-41 50 16</inkml:trace>
  <inkml:trace contextRef="#ctx0" brushRef="#br0" timeOffset="42115.28">5551 12195 177 0,'-15'-40'165'0,"-3"7"-30"16,8 7-24-16,10 26-6 15,0 0-9-15,-10 23-8 16,10 18-25-16,3 20-22 15,6 21-36-15,-2 14-7 16,8 13 7-16,1 14-7 16,3 7 3-16,1-5-15 0,4-3-66 15,2-10-42 1,0-24-23-16,7-14-17 0,-4-38-5 16,9-17-3-1,-12-43 42-15</inkml:trace>
  <inkml:trace contextRef="#ctx0" brushRef="#br0" timeOffset="42505.91">6147 12202 242 0,'0'0'121'15,"-7"-18"0"-15,7 18-56 0,-8 41-29 16,8 2-19-1,0 10-12-15,0 19-1 0,3 6-3 16,7 6 4-16,2 3-3 16,9-9 6-16,7-12 0 15,1-13 13-15,5-11 22 16,-4-23 6-16,4-12-2 16,-6-19-1-16,-1-8-5 15,-4-20-3-15,-3-9 0 16,-9-12-12-16,1-9-23 15,0-5-5-15,-4 1 5 16,1 5-4-16,-4 6 5 16,0 9-3-16,2 14 0 15,-7 13-13-15,5 7-63 16,-5 20-27-16,0 0-16 16,19-23-19-16,-19 23-19 0,30-30-5 15,-6 7-2-15,3-15 94 16</inkml:trace>
  <inkml:trace contextRef="#ctx0" brushRef="#br0" timeOffset="42740.28">6902 11689 88 0,'-9'30'69'0,"4"25"-7"16,-7 11-14-16,7 22-5 15,-7 8-7-15,12 16-3 16,-11 8-12-16,11-1-6 16,0-4-8-16,0-9-2 15,12-9-3-15,-1-10 1 0,-4-10-4 16,-2-18-30-16,3 1-44 16,-16-12-21-16,8 6-3 15,-23-17-2-15,11 8 72 16</inkml:trace>
  <inkml:trace contextRef="#ctx0" brushRef="#br0" timeOffset="43287.15">6013 14214 445 0,'-26'-29'169'0,"4"-11"-38"15,9 3-56-15,3-14-6 16,10 9-37-16,0-3-4 16,0 12-4-16,14 3-25 15,1 4-1-15,6 12 0 16,3 4 0-16,2 10 0 0,2 0 2 15,-1 13 0 1,-3 10 2-16,-5 11-1 0,-5 10 2 16,-14 18-1-16,0 8 1 15,-19 11-2-15,-10 3 2 16,-11 3-4-16,-1-4 2 16,-9-1-3-16,-2-15 1 15,6-11-1-15,4-14 0 16,6-12 0-16,16-13-1 15,2-7 3-15,18-10-3 16,0 0 4-16,7-19 0 16,19 6-1-16,7-6 1 15,10 0-2-15,10-3 3 16,14 0-2-16,1 2 2 16,7 4-1-16,-1-3-2 0,6 8-70 15,-8-8-36-15,-13 1-29 16,8 1-23-16,-16-15-3 15,3-3-4-15,-15-18-1 16</inkml:trace>
  <inkml:trace contextRef="#ctx0" brushRef="#br0" timeOffset="43802.78">7045 11625 228 0,'0'-22'104'0,"-6"-10"-4"15,6 32-82-15,0 0-17 16,18 24 1-16,1 12 2 15,8 22 0-15,6 14 2 16,12 22-4-16,8 15 0 16,9 14-2-16,4 11-1 15,4 10 2-15,1 9 0 16,-2 11 3-16,-7 4 1 16,-7 6 3-16,-14 2-2 15,-6-4 1-15,-18-1 0 16,-8-2 0-16,-9-11-1 15,-14-15 0-15,-4-13-2 16,-2-18-1-16,-6-19 0 16,5-18 0-16,-1-16-1 0,1-16-2 15,13-13 0-15,-4-8-2 16,12-22 1-16,-7 18-1 16,7-18 0-16,0 0 0 15,0 0 2-15,0 0 0 16,0 0-31-16,13-18-57 15,-13 18-22-15,0 0 0 16,0 0-7-16,-12-17 39 16</inkml:trace>
  <inkml:trace contextRef="#ctx0" brushRef="#br0" timeOffset="47162.23">8262 13825 18 0,'33'-18'72'0,"21"-6"0"0,11-9-64 16,23-9-5-16,15 0-1 15,11 0 3-15,3-2 0 16,7 4-1-16,-2 5-2 16,-6 5 1-16,-9 7 1 15,-18 12-3-15,-11 11-3 16,-18 0-23-16,-15 17-34 15,-45-17-10-15,21 48 25 16,-46-21 44-16,-4 20 0 16</inkml:trace>
  <inkml:trace contextRef="#ctx0" brushRef="#br0" timeOffset="47349.73">9082 14066 75 0,'90'-12'33'0,"8"-6"-25"15,9 12-42-15,-4-11-23 16,4 17 32-16,-16-12 25 16,4 12 0-16</inkml:trace>
  <inkml:trace contextRef="#ctx0" brushRef="#br0" timeOffset="48765.32">20929 9380 89 0,'0'0'25'0,"8"30"-5"15,-8 2-10-15,0 4-2 16,6 4-8-16,6 2 0 16,-5-1-1-16,5-4 1 15,3-7 4-15,-5-9 12 16,18-12 9-16,3-20 1 16,26-26 1-16,22-28 2 15,43-27-1-15,35-38-12 16,43-38-68-16,57-23-25 0,23-46-9 15,44-19-4-15,14-27 73 16</inkml:trace>
  <inkml:trace contextRef="#ctx0" brushRef="#br0" timeOffset="62755.77">17835 9745 24 0,'-10'102'12'0,"-4"-12"7"16,2-7-6-16,5-11 10 15,-3-19 7-15,10-11 20 0,0-42 2 16,27 5 0-16,1-34 0 15,20-9-5-15,5-14-4 16,18-8-13-16,15-10-8 16,12-11-18-16,16-9-7 15,8-5 3 1,11 0 3-16,12-4-2 0,6-3-3 16,9-4-43-1,14 9-45-15,-15-13-13 0,18 17 2 16,-20-15-10-16,10 14 89 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31.778"/>
    </inkml:context>
    <inkml:brush xml:id="br0">
      <inkml:brushProperty name="width" value="0.05" units="cm"/>
      <inkml:brushProperty name="height" value="0.05" units="cm"/>
    </inkml:brush>
  </inkml:definitions>
  <inkml:trace contextRef="#ctx0" brushRef="#br0">418 38 2338,'0'0'1260,"4"-3"69,41-18 4549,-20 8 15230,-29 14-20377,-2 2-710,-1 0-1,0 0 0,1-1 0,-1 0 1,0 0-1,-9 0 0,-3 1-39,-23 3 19,0-1 0,-44 0 0,-62 1 0,99-2 0,41-2 0,-13-1 0,12-1 0,8 0 0,1 0 0,0 0 0,0 0 0,0 0 0,0 0 0,0 0 0,-1 0 0,1 0 0,0 0 0,0 0 0,0 0 0,0 0 0,0 0 0,0 1 0,0-1 0,-1 0 0,1 0 0,0 0 0,0 0 0,0 0 0,0 0 0,0 0 0,0 0 0,0 0 0,0 1 0,0-1 0,0 0 0,-1 0 0,1 0 0,0 0 0,0 0 0,0 0 0,0 1 0,0-1 0,0 0 0,0 0 0,0 0 0,0 0 0,0 0 0,0 0 0,0 1 0,0-1 0,0 0 0,3 3 0,-1 0 0,0 0 0,1-1 0,0 1 0,3 2 0,-4-3 0,27 23 0,-5-6 0,49 44 0,-42-33 0,0 2 0,-6 1 0,-7-2 0,-4 4 0,-11-18 0,0-1 0,-2 1 0,0-1 0,-2 32 0,0-12 0,0-22 0,0-2 0,-1 1 0,-1 0 0,0 0 0,-1-1 0,-6 13 0,3-5 0,-3 3 0,-1 0 0,-2 0 0,0-1 0,-1-1 0,-18 20 0,12-18 0,-1 0 0,-30 24 0,30-28 0,-4 3 0,24-21 0,0 0 0,0 0 0,0 0 0,-1 1 0,1-1 0,0 0 0,0 0 0,1 1 0,-1-1 0,0 0 0,0 1 0,0 2 0,5-1-27,13-4-31,3-1 37,-1 0 1,25 1 0,17 0 65,31-8-18,118-5 47,-38 8-165,-144 6 86,-4 0 10,-20 0 27,-6 4-299,-6 11-1724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33.528"/>
    </inkml:context>
    <inkml:brush xml:id="br0">
      <inkml:brushProperty name="width" value="0.05" units="cm"/>
      <inkml:brushProperty name="height" value="0.05" units="cm"/>
    </inkml:brush>
  </inkml:definitions>
  <inkml:trace contextRef="#ctx0" brushRef="#br0">66 0 4324,'0'0'1612,"-3"3"-106,-10 7-145,9-7 678,2 0-1398,-2 3-571,0 0-1,0 0 1,0 1 0,1 0 0,0 0 0,0 0-1,1 0 1,0 0 0,0 0 0,1 0-1,0 1 1,0-1 0,0 11 0,0 12-102,-5 2 5,5-6 32,1-25-2,0-1 0,-1 1 0,1 0 0,0-1-1,0 1 1,0 0 0,0 0 0,1-1 0,-1 1-1,0 0 1,0-1 0,0 1 0,0 0 0,1-1-1,-1 1 1,0-1 0,1 1 0,-1 0 0,0-1-1,1 1 1,-1-1 0,1 1 0,0 0 0,-1-1 1,0 0 1,1 1-1,-1-1 1,0 0-1,1 0 1,-1 1 0,0-1-1,0 0 1,0 1-1,1-1 1,-1 0-1,0 1 1,0-1 0,0 0-1,0 1 1,0-1-1,0 0 1,1 1-1,-1-1 1,0 1 0,0-1-1,0 0 1,0 1-1,-1 0 1,4 2 91,9 12 5,-9-12 28,1-2 25,12 4 1,-12-4-16,-1-1 10,10 0-15,-10 0-1,1 0-453,9 0-571,-10 0-818,-3-5-477,2-8-192,2 3-1412,3-8 1286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34.028"/>
    </inkml:context>
    <inkml:brush xml:id="br0">
      <inkml:brushProperty name="width" value="0.05" units="cm"/>
      <inkml:brushProperty name="height" value="0.05" units="cm"/>
    </inkml:brush>
  </inkml:definitions>
  <inkml:trace contextRef="#ctx0" brushRef="#br0">0 4 2723,'0'19'8317,"4"-21"-7874,11-8-75,-12 7 1063,-2 3-1602,-1 0 160,1 0 0,-1 0 0,1 0 0,-1 0-1,1 0 1,-1 0 0,1-1 0,-1 1 0,1 0 0,-1 0 0,0 0 0,1-1 0,-1 1 0,1 0 0,-1-1 0,1 1 0,-1 0 0,0-1 0,1 1 0,3-4-2711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4T08:09:34.481"/>
    </inkml:context>
    <inkml:brush xml:id="br0">
      <inkml:brushProperty name="width" value="0.05" units="cm"/>
      <inkml:brushProperty name="height" value="0.05" units="cm"/>
    </inkml:brush>
  </inkml:definitions>
  <inkml:trace contextRef="#ctx0" brushRef="#br0">1 18 2851,'0'0'1975,"3"2"-21,1 0-1059,0-1 0,0 1 0,1-1 0,-1 0 0,0 0 1,1 0-1,7 0 0,37-1 3297,-25-1-3016,-22 1-1051,-1 0-1,1 0 1,-1 0 0,1 0-1,-1 0 1,0 0 0,1 0-1,-1-1 1,1 1 0,-1-1-1,0 1 1,1-1 0,1 0-1,-2 0-18,1 0-1,-1 1 0,1-1 0,-1 1 1,1-1-1,-1 1 0,1-1 0,-1 1 1,1 0-1,0 0 0,-1 0 0,1 0 1,1 0-1,16 0 738,-11-2-68,5-5-49,-10 5-166,1 1-1355,11-5-1074,-12 5-1104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1DF8763E-51FB-E04C-7BEE-37696460C605}"/>
              </a:ext>
            </a:extLst>
          </p:cNvPr>
          <p:cNvSpPr>
            <a:spLocks noGrp="1" noChangeArrowheads="1"/>
          </p:cNvSpPr>
          <p:nvPr>
            <p:ph type="hdr" sz="quarte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lvl1pPr algn="l" defTabSz="966788">
              <a:defRPr sz="1200" smtClean="0"/>
            </a:lvl1pPr>
          </a:lstStyle>
          <a:p>
            <a:pPr>
              <a:defRPr/>
            </a:pPr>
            <a:endParaRPr lang="en-US" altLang="ar-EG"/>
          </a:p>
        </p:txBody>
      </p:sp>
      <p:sp>
        <p:nvSpPr>
          <p:cNvPr id="92163" name="Rectangle 3">
            <a:extLst>
              <a:ext uri="{FF2B5EF4-FFF2-40B4-BE49-F238E27FC236}">
                <a16:creationId xmlns:a16="http://schemas.microsoft.com/office/drawing/2014/main" id="{ABDA9833-A9D4-6EC5-A833-0CE23BDA972A}"/>
              </a:ext>
            </a:extLst>
          </p:cNvPr>
          <p:cNvSpPr>
            <a:spLocks noGrp="1" noChangeArrowheads="1"/>
          </p:cNvSpPr>
          <p:nvPr>
            <p:ph type="dt" idx="1"/>
          </p:nvPr>
        </p:nvSpPr>
        <p:spPr bwMode="auto">
          <a:xfrm>
            <a:off x="4144963" y="0"/>
            <a:ext cx="3170237"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lvl1pPr algn="r" defTabSz="966788">
              <a:defRPr sz="1200" smtClean="0"/>
            </a:lvl1pPr>
          </a:lstStyle>
          <a:p>
            <a:pPr>
              <a:defRPr/>
            </a:pPr>
            <a:endParaRPr lang="en-US" altLang="ar-EG"/>
          </a:p>
        </p:txBody>
      </p:sp>
      <p:sp>
        <p:nvSpPr>
          <p:cNvPr id="3076" name="Rectangle 4">
            <a:extLst>
              <a:ext uri="{FF2B5EF4-FFF2-40B4-BE49-F238E27FC236}">
                <a16:creationId xmlns:a16="http://schemas.microsoft.com/office/drawing/2014/main" id="{6C39B0D2-E3EC-3694-BF3B-C8434B994B38}"/>
              </a:ext>
            </a:extLst>
          </p:cNvPr>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165" name="Rectangle 5">
            <a:extLst>
              <a:ext uri="{FF2B5EF4-FFF2-40B4-BE49-F238E27FC236}">
                <a16:creationId xmlns:a16="http://schemas.microsoft.com/office/drawing/2014/main" id="{8A65771E-28E1-8338-40B0-AA508DF8116E}"/>
              </a:ext>
            </a:extLst>
          </p:cNvPr>
          <p:cNvSpPr>
            <a:spLocks noGrp="1" noChangeArrowheads="1"/>
          </p:cNvSpPr>
          <p:nvPr>
            <p:ph type="body" sz="quarter" idx="3"/>
          </p:nvPr>
        </p:nvSpPr>
        <p:spPr bwMode="auto">
          <a:xfrm>
            <a:off x="976313" y="4560888"/>
            <a:ext cx="5362575" cy="432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p>
            <a:pPr lvl="0"/>
            <a:r>
              <a:rPr lang="en-US" altLang="ar-EG" noProof="0"/>
              <a:t>Click to edit Master text styles</a:t>
            </a:r>
          </a:p>
          <a:p>
            <a:pPr lvl="1"/>
            <a:r>
              <a:rPr lang="en-US" altLang="ar-EG" noProof="0"/>
              <a:t>Second level</a:t>
            </a:r>
          </a:p>
          <a:p>
            <a:pPr lvl="2"/>
            <a:r>
              <a:rPr lang="en-US" altLang="ar-EG" noProof="0"/>
              <a:t>Third level</a:t>
            </a:r>
          </a:p>
          <a:p>
            <a:pPr lvl="3"/>
            <a:r>
              <a:rPr lang="en-US" altLang="ar-EG" noProof="0"/>
              <a:t>Fourth level</a:t>
            </a:r>
          </a:p>
          <a:p>
            <a:pPr lvl="4"/>
            <a:r>
              <a:rPr lang="en-US" altLang="ar-EG" noProof="0"/>
              <a:t>Fifth level</a:t>
            </a:r>
          </a:p>
        </p:txBody>
      </p:sp>
      <p:sp>
        <p:nvSpPr>
          <p:cNvPr id="92166" name="Rectangle 6">
            <a:extLst>
              <a:ext uri="{FF2B5EF4-FFF2-40B4-BE49-F238E27FC236}">
                <a16:creationId xmlns:a16="http://schemas.microsoft.com/office/drawing/2014/main" id="{BF3783A5-59DF-7BDF-BC48-4270DB67FF68}"/>
              </a:ext>
            </a:extLst>
          </p:cNvPr>
          <p:cNvSpPr>
            <a:spLocks noGrp="1" noChangeArrowheads="1"/>
          </p:cNvSpPr>
          <p:nvPr>
            <p:ph type="ftr" sz="quarter" idx="4"/>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b" anchorCtr="0" compatLnSpc="1">
            <a:prstTxWarp prst="textNoShape">
              <a:avLst/>
            </a:prstTxWarp>
          </a:bodyPr>
          <a:lstStyle>
            <a:lvl1pPr algn="l" defTabSz="966788">
              <a:defRPr sz="1200" smtClean="0"/>
            </a:lvl1pPr>
          </a:lstStyle>
          <a:p>
            <a:pPr>
              <a:defRPr/>
            </a:pPr>
            <a:endParaRPr lang="en-US" altLang="ar-EG"/>
          </a:p>
        </p:txBody>
      </p:sp>
      <p:sp>
        <p:nvSpPr>
          <p:cNvPr id="92167" name="Rectangle 7">
            <a:extLst>
              <a:ext uri="{FF2B5EF4-FFF2-40B4-BE49-F238E27FC236}">
                <a16:creationId xmlns:a16="http://schemas.microsoft.com/office/drawing/2014/main" id="{8D4FE49E-35C2-1635-F681-5968A3A78234}"/>
              </a:ext>
            </a:extLst>
          </p:cNvPr>
          <p:cNvSpPr>
            <a:spLocks noGrp="1" noChangeArrowheads="1"/>
          </p:cNvSpPr>
          <p:nvPr>
            <p:ph type="sldNum" sz="quarter" idx="5"/>
          </p:nvPr>
        </p:nvSpPr>
        <p:spPr bwMode="auto">
          <a:xfrm>
            <a:off x="4144963" y="9120188"/>
            <a:ext cx="3170237"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b" anchorCtr="0" compatLnSpc="1">
            <a:prstTxWarp prst="textNoShape">
              <a:avLst/>
            </a:prstTxWarp>
          </a:bodyPr>
          <a:lstStyle>
            <a:lvl1pPr algn="r" defTabSz="966788">
              <a:defRPr sz="1200"/>
            </a:lvl1pPr>
          </a:lstStyle>
          <a:p>
            <a:fld id="{15BF024E-F66B-4A55-8202-AB756E72F9C2}" type="slidenum">
              <a:rPr lang="en-US" altLang="ar-EG"/>
              <a:pPr/>
              <a:t>‹#›</a:t>
            </a:fld>
            <a:endParaRPr lang="en-US" altLang="ar-EG"/>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7ADC310D-FC1B-C300-6E30-F35E995E77AF}"/>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26A4F5F7-F049-474D-B5D2-FFDC7FD7DDE2}" type="slidenum">
              <a:rPr lang="en-US" altLang="ar-EG" sz="1200"/>
              <a:pPr algn="r"/>
              <a:t>2</a:t>
            </a:fld>
            <a:endParaRPr lang="en-US" altLang="ar-EG" sz="1200"/>
          </a:p>
        </p:txBody>
      </p:sp>
      <p:sp>
        <p:nvSpPr>
          <p:cNvPr id="6147" name="Rectangle 2">
            <a:extLst>
              <a:ext uri="{FF2B5EF4-FFF2-40B4-BE49-F238E27FC236}">
                <a16:creationId xmlns:a16="http://schemas.microsoft.com/office/drawing/2014/main" id="{E4049EE2-EDA7-CE0C-D788-F203021DA533}"/>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r>
                  <a:rPr lang="en-GB" altLang="ar-EG" dirty="0"/>
                  <a:t>After introducing the framework and methods for algorithm analysis in the preceding chapter, we are ready to discuss algorithm design strategies. Each of the next eight chapters is devoted to a particular design strategy. The subject of this chapter is brute force and its important special case, exhaustive search.</a:t>
                </a:r>
              </a:p>
              <a:p>
                <a:pPr marL="171450" indent="-171450">
                  <a:buFontTx/>
                  <a:buChar char="-"/>
                </a:pPr>
                <a:r>
                  <a:rPr lang="en-GB" altLang="ar-EG" dirty="0"/>
                  <a:t>Brute force is a straightforward approach to solving a problem, usually directly based on the problem statement and definitions of the concepts involved.</a:t>
                </a:r>
              </a:p>
              <a:p>
                <a:pPr marL="171450" indent="-171450">
                  <a:buFontTx/>
                  <a:buChar char="-"/>
                </a:pPr>
                <a:r>
                  <a:rPr lang="en-GB" altLang="ar-EG" dirty="0"/>
                  <a:t>As an example, consider the exponentiation problem: compute an for a nonzero number </a:t>
                </a:r>
                <a14:m>
                  <m:oMath xmlns:m="http://schemas.openxmlformats.org/officeDocument/2006/math">
                    <m:r>
                      <a:rPr lang="en-GB" altLang="ar-EG" i="1" dirty="0" smtClean="0">
                        <a:latin typeface="Cambria Math" panose="02040503050406030204" pitchFamily="18" charset="0"/>
                      </a:rPr>
                      <m:t>𝑎</m:t>
                    </m:r>
                  </m:oMath>
                </a14:m>
                <a:r>
                  <a:rPr lang="en-GB" altLang="ar-EG" dirty="0"/>
                  <a:t> and a nonnegative integer </a:t>
                </a:r>
                <a14:m>
                  <m:oMath xmlns:m="http://schemas.openxmlformats.org/officeDocument/2006/math">
                    <m:r>
                      <a:rPr lang="en-GB" altLang="ar-EG" i="1" dirty="0" smtClean="0">
                        <a:latin typeface="Cambria Math" panose="02040503050406030204" pitchFamily="18" charset="0"/>
                      </a:rPr>
                      <m:t>𝑛</m:t>
                    </m:r>
                  </m:oMath>
                </a14:m>
                <a:r>
                  <a:rPr lang="en-GB" altLang="ar-EG" dirty="0"/>
                  <a:t>. This suggests simply computing </a:t>
                </a:r>
                <a14:m>
                  <m:oMath xmlns:m="http://schemas.openxmlformats.org/officeDocument/2006/math">
                    <m:sSup>
                      <m:sSupPr>
                        <m:ctrlPr>
                          <a:rPr lang="en-GB" altLang="ar-EG" i="1" dirty="0" smtClean="0">
                            <a:latin typeface="Cambria Math" panose="02040503050406030204" pitchFamily="18" charset="0"/>
                          </a:rPr>
                        </m:ctrlPr>
                      </m:sSupPr>
                      <m:e>
                        <m:r>
                          <a:rPr lang="en-US" altLang="ar-EG" b="0" i="1" dirty="0" smtClean="0">
                            <a:latin typeface="Cambria Math" panose="02040503050406030204" pitchFamily="18" charset="0"/>
                          </a:rPr>
                          <m:t>𝑎</m:t>
                        </m:r>
                      </m:e>
                      <m:sup>
                        <m:r>
                          <a:rPr lang="en-US" altLang="ar-EG" b="0" i="1" dirty="0" smtClean="0">
                            <a:latin typeface="Cambria Math" panose="02040503050406030204" pitchFamily="18" charset="0"/>
                          </a:rPr>
                          <m:t>𝑛</m:t>
                        </m:r>
                      </m:sup>
                    </m:sSup>
                  </m:oMath>
                </a14:m>
                <a:r>
                  <a:rPr lang="en-GB" altLang="ar-EG" dirty="0"/>
                  <a:t> by multiplying </a:t>
                </a:r>
                <a14:m>
                  <m:oMath xmlns:m="http://schemas.openxmlformats.org/officeDocument/2006/math">
                    <m:r>
                      <a:rPr lang="en-GB" altLang="ar-EG" i="1" dirty="0" smtClean="0">
                        <a:latin typeface="Cambria Math" panose="02040503050406030204" pitchFamily="18" charset="0"/>
                      </a:rPr>
                      <m:t>1</m:t>
                    </m:r>
                  </m:oMath>
                </a14:m>
                <a:r>
                  <a:rPr lang="en-GB" altLang="ar-EG" dirty="0"/>
                  <a:t> by </a:t>
                </a:r>
                <a14:m>
                  <m:oMath xmlns:m="http://schemas.openxmlformats.org/officeDocument/2006/math">
                    <m:r>
                      <a:rPr lang="en-GB" altLang="ar-EG" i="1" dirty="0" smtClean="0">
                        <a:latin typeface="Cambria Math" panose="02040503050406030204" pitchFamily="18" charset="0"/>
                      </a:rPr>
                      <m:t>𝑎</m:t>
                    </m:r>
                  </m:oMath>
                </a14:m>
                <a:r>
                  <a:rPr lang="en-GB" altLang="ar-EG" dirty="0"/>
                  <a:t>, </a:t>
                </a:r>
                <a14:m>
                  <m:oMath xmlns:m="http://schemas.openxmlformats.org/officeDocument/2006/math">
                    <m:r>
                      <a:rPr lang="en-GB" altLang="ar-EG" i="1" dirty="0" smtClean="0">
                        <a:latin typeface="Cambria Math" panose="02040503050406030204" pitchFamily="18" charset="0"/>
                      </a:rPr>
                      <m:t>𝑛</m:t>
                    </m:r>
                  </m:oMath>
                </a14:m>
                <a:r>
                  <a:rPr lang="en-GB" altLang="ar-EG" dirty="0"/>
                  <a:t> times.</a:t>
                </a:r>
              </a:p>
              <a:p>
                <a:pPr marL="171450" indent="-171450">
                  <a:buFontTx/>
                  <a:buChar char="-"/>
                </a:pPr>
                <a:r>
                  <a:rPr lang="en-GB" altLang="ar-EG" dirty="0"/>
                  <a:t>We have already encountered at least two brute-force algorithms in the book: the consecutive integer checking algorithm for computing </a:t>
                </a:r>
                <a14:m>
                  <m:oMath xmlns:m="http://schemas.openxmlformats.org/officeDocument/2006/math">
                    <m:r>
                      <m:rPr>
                        <m:sty m:val="p"/>
                      </m:rPr>
                      <a:rPr lang="en-GB" altLang="ar-EG" i="1" dirty="0" smtClean="0">
                        <a:latin typeface="Cambria Math" panose="02040503050406030204" pitchFamily="18" charset="0"/>
                      </a:rPr>
                      <m:t>gcd</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𝑚</m:t>
                    </m:r>
                    <m:r>
                      <a:rPr lang="en-GB" altLang="ar-EG" i="1" dirty="0" smtClean="0">
                        <a:latin typeface="Cambria Math" panose="02040503050406030204" pitchFamily="18" charset="0"/>
                      </a:rPr>
                      <m:t>,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oMath>
                </a14:m>
                <a:r>
                  <a:rPr lang="en-GB" altLang="ar-EG" dirty="0"/>
                  <a:t> in Section 1.1 and the definition-based algorithm for matrix multiplication in Section 2.3.</a:t>
                </a:r>
              </a:p>
              <a:p>
                <a:pPr marL="171450" indent="-171450">
                  <a:buFontTx/>
                  <a:buChar char="-"/>
                </a:pPr>
                <a:endParaRPr lang="ar-EG" altLang="ar-EG" dirty="0"/>
              </a:p>
            </p:txBody>
          </p:sp>
        </mc:Choice>
        <mc:Fallback xmlns="">
          <p:sp>
            <p:nvSpPr>
              <p:cNvPr id="6148" name="Rectangle 3">
                <a:extLst>
                  <a:ext uri="{FF2B5EF4-FFF2-40B4-BE49-F238E27FC236}">
                    <a16:creationId xmlns:a16="http://schemas.microsoft.com/office/drawing/2014/main" id="{9CDEA70B-0597-73A5-AADD-A41A6311479B}"/>
                  </a:ext>
                </a:extLst>
              </p:cNvPr>
              <p:cNvSpPr>
                <a:spLocks noGrp="1" noChangeArrowheads="1"/>
              </p:cNvSpPr>
              <p:nvPr>
                <p:ph type="body" idx="1"/>
              </p:nvPr>
            </p:nvSpPr>
            <p:spPr>
              <a:noFill/>
            </p:spPr>
            <p:txBody>
              <a:bodyPr/>
              <a:lstStyle/>
              <a:p>
                <a:pPr marL="171450" indent="-171450">
                  <a:buFontTx/>
                  <a:buChar char="-"/>
                </a:pPr>
                <a:r>
                  <a:rPr lang="en-GB" altLang="ar-EG" dirty="0"/>
                  <a:t>After introducing the framework and methods for algorithm analysis in the preceding chapter, we are ready to discuss algorithm design strategies. Each of the next eight chapters is devoted to a particular design strategy. The subject of this chapter is brute force and its important special case, exhaustive search.</a:t>
                </a:r>
              </a:p>
              <a:p>
                <a:pPr marL="171450" indent="-171450">
                  <a:buFontTx/>
                  <a:buChar char="-"/>
                </a:pPr>
                <a:r>
                  <a:rPr lang="en-GB" altLang="ar-EG" dirty="0"/>
                  <a:t>Brute force is a straightforward approach to solving a problem, usually directly based on the problem statement and definitions of the concepts involved.</a:t>
                </a:r>
              </a:p>
              <a:p>
                <a:pPr marL="171450" indent="-171450">
                  <a:buFontTx/>
                  <a:buChar char="-"/>
                </a:pPr>
                <a:r>
                  <a:rPr lang="en-GB" altLang="ar-EG" dirty="0"/>
                  <a:t>As an example, consider the exponentiation problem: compute an for a nonzero number </a:t>
                </a:r>
                <a:r>
                  <a:rPr lang="en-GB" altLang="ar-EG" i="0" dirty="0">
                    <a:latin typeface="Cambria Math" panose="02040503050406030204" pitchFamily="18" charset="0"/>
                  </a:rPr>
                  <a:t>𝑎</a:t>
                </a:r>
                <a:r>
                  <a:rPr lang="en-GB" altLang="ar-EG" dirty="0"/>
                  <a:t> and a nonnegative integer </a:t>
                </a:r>
                <a:r>
                  <a:rPr lang="en-GB" altLang="ar-EG" i="0" dirty="0">
                    <a:latin typeface="Cambria Math" panose="02040503050406030204" pitchFamily="18" charset="0"/>
                  </a:rPr>
                  <a:t>𝑛</a:t>
                </a:r>
                <a:r>
                  <a:rPr lang="en-GB" altLang="ar-EG" dirty="0"/>
                  <a:t>. This suggests simply computing </a:t>
                </a:r>
                <a:r>
                  <a:rPr lang="en-US" altLang="ar-EG" b="0" i="0" dirty="0">
                    <a:latin typeface="Cambria Math" panose="02040503050406030204" pitchFamily="18" charset="0"/>
                  </a:rPr>
                  <a:t>𝑎</a:t>
                </a:r>
                <a:r>
                  <a:rPr lang="en-GB" altLang="ar-EG" b="0" i="0" dirty="0">
                    <a:latin typeface="Cambria Math" panose="02040503050406030204" pitchFamily="18" charset="0"/>
                  </a:rPr>
                  <a:t>^</a:t>
                </a:r>
                <a:r>
                  <a:rPr lang="en-US" altLang="ar-EG" b="0" i="0" dirty="0">
                    <a:latin typeface="Cambria Math" panose="02040503050406030204" pitchFamily="18" charset="0"/>
                  </a:rPr>
                  <a:t>𝑛</a:t>
                </a:r>
                <a:r>
                  <a:rPr lang="en-GB" altLang="ar-EG" dirty="0"/>
                  <a:t> by multiplying </a:t>
                </a:r>
                <a:r>
                  <a:rPr lang="en-GB" altLang="ar-EG" i="0" dirty="0">
                    <a:latin typeface="Cambria Math" panose="02040503050406030204" pitchFamily="18" charset="0"/>
                  </a:rPr>
                  <a:t>1</a:t>
                </a:r>
                <a:r>
                  <a:rPr lang="en-GB" altLang="ar-EG" dirty="0"/>
                  <a:t> by </a:t>
                </a:r>
                <a:r>
                  <a:rPr lang="en-GB" altLang="ar-EG" i="0" dirty="0">
                    <a:latin typeface="Cambria Math" panose="02040503050406030204" pitchFamily="18" charset="0"/>
                  </a:rPr>
                  <a:t>𝑎</a:t>
                </a:r>
                <a:r>
                  <a:rPr lang="en-GB" altLang="ar-EG" dirty="0"/>
                  <a:t>, </a:t>
                </a:r>
                <a:r>
                  <a:rPr lang="en-GB" altLang="ar-EG" i="0" dirty="0">
                    <a:latin typeface="Cambria Math" panose="02040503050406030204" pitchFamily="18" charset="0"/>
                  </a:rPr>
                  <a:t>𝑛</a:t>
                </a:r>
                <a:r>
                  <a:rPr lang="en-GB" altLang="ar-EG" dirty="0"/>
                  <a:t> times.</a:t>
                </a:r>
              </a:p>
              <a:p>
                <a:pPr marL="171450" indent="-171450">
                  <a:buFontTx/>
                  <a:buChar char="-"/>
                </a:pPr>
                <a:r>
                  <a:rPr lang="en-GB" altLang="ar-EG" dirty="0"/>
                  <a:t>We have already encountered at least two brute-force algorithms in the book: the consecutive integer checking algorithm for computing </a:t>
                </a:r>
                <a:r>
                  <a:rPr lang="en-GB" altLang="ar-EG" i="0" dirty="0">
                    <a:latin typeface="Cambria Math" panose="02040503050406030204" pitchFamily="18" charset="0"/>
                  </a:rPr>
                  <a:t>gcd⁡(𝑚, 𝑛)</a:t>
                </a:r>
                <a:r>
                  <a:rPr lang="en-GB" altLang="ar-EG" dirty="0"/>
                  <a:t> in Section 1.1 and the definition-based algorithm for matrix multiplication in Section 2.3.</a:t>
                </a:r>
              </a:p>
              <a:p>
                <a:pPr marL="171450" indent="-171450">
                  <a:buFontTx/>
                  <a:buChar char="-"/>
                </a:pPr>
                <a:endParaRPr lang="ar-EG" altLang="ar-EG" dirty="0"/>
              </a:p>
            </p:txBody>
          </p:sp>
        </mc:Fallback>
      </mc:AlternateContent>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12</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Problem: given a string of </a:t>
                </a:r>
                <a14:m>
                  <m:oMath xmlns:m="http://schemas.openxmlformats.org/officeDocument/2006/math">
                    <m:r>
                      <a:rPr lang="en-GB" altLang="ar-EG" i="1" dirty="0" smtClean="0">
                        <a:latin typeface="Cambria Math" panose="02040503050406030204" pitchFamily="18" charset="0"/>
                      </a:rPr>
                      <m:t>𝑛</m:t>
                    </m:r>
                  </m:oMath>
                </a14:m>
                <a:r>
                  <a:rPr lang="en-GB" altLang="ar-EG" dirty="0"/>
                  <a:t> characters called the text and a string of </a:t>
                </a:r>
                <a14:m>
                  <m:oMath xmlns:m="http://schemas.openxmlformats.org/officeDocument/2006/math">
                    <m:r>
                      <a:rPr lang="en-GB" altLang="ar-EG" i="1" dirty="0" smtClean="0">
                        <a:latin typeface="Cambria Math" panose="02040503050406030204" pitchFamily="18" charset="0"/>
                      </a:rPr>
                      <m:t>𝑚</m:t>
                    </m:r>
                  </m:oMath>
                </a14:m>
                <a:r>
                  <a:rPr lang="en-GB" altLang="ar-EG" dirty="0"/>
                  <a:t> characters </a:t>
                </a:r>
                <a14:m>
                  <m:oMath xmlns:m="http://schemas.openxmlformats.org/officeDocument/2006/math">
                    <m:r>
                      <a:rPr lang="en-GB" altLang="ar-EG" i="1" dirty="0" smtClean="0">
                        <a:latin typeface="Cambria Math" panose="02040503050406030204" pitchFamily="18" charset="0"/>
                      </a:rPr>
                      <m:t>(</m:t>
                    </m:r>
                    <m:r>
                      <a:rPr lang="en-GB" altLang="ar-EG" i="1" dirty="0" smtClean="0">
                        <a:latin typeface="Cambria Math" panose="02040503050406030204" pitchFamily="18" charset="0"/>
                      </a:rPr>
                      <m:t>𝑚</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oMath>
                </a14:m>
                <a:r>
                  <a:rPr lang="en-GB" altLang="ar-EG" dirty="0"/>
                  <a:t> called the pattern, find a substring of the text that matches the pattern. The above figure explains the problem where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𝑡</m:t>
                        </m:r>
                      </m:e>
                      <m:sub>
                        <m:r>
                          <a:rPr lang="en-US" altLang="ar-EG" b="0" i="1" smtClean="0">
                            <a:latin typeface="Cambria Math" panose="02040503050406030204" pitchFamily="18" charset="0"/>
                          </a:rPr>
                          <m:t>0</m:t>
                        </m:r>
                      </m:sub>
                    </m:sSub>
                    <m:r>
                      <a:rPr lang="en-US" altLang="ar-EG" b="0" i="1"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𝑡</m:t>
                        </m:r>
                      </m:e>
                      <m:sub>
                        <m:r>
                          <a:rPr lang="en-US" altLang="ar-EG" b="0" i="1" smtClean="0">
                            <a:latin typeface="Cambria Math" panose="02040503050406030204" pitchFamily="18" charset="0"/>
                          </a:rPr>
                          <m:t>1</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𝑡</m:t>
                        </m:r>
                      </m:e>
                      <m:sub>
                        <m:r>
                          <a:rPr lang="en-US" altLang="ar-EG" b="0" i="1" smtClean="0">
                            <a:latin typeface="Cambria Math" panose="02040503050406030204" pitchFamily="18" charset="0"/>
                          </a:rPr>
                          <m:t>𝑖</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𝑡</m:t>
                        </m:r>
                      </m:e>
                      <m:sub>
                        <m:r>
                          <a:rPr lang="en-US" altLang="ar-EG" b="0" i="1" smtClean="0">
                            <a:latin typeface="Cambria Math" panose="02040503050406030204" pitchFamily="18" charset="0"/>
                          </a:rPr>
                          <m:t>𝑖</m:t>
                        </m:r>
                        <m:r>
                          <a:rPr lang="en-US" altLang="ar-EG" b="0" i="1" smtClean="0">
                            <a:latin typeface="Cambria Math" panose="02040503050406030204" pitchFamily="18" charset="0"/>
                          </a:rPr>
                          <m:t>+</m:t>
                        </m:r>
                        <m:r>
                          <a:rPr lang="en-US" altLang="ar-EG" b="0" i="1" smtClean="0">
                            <a:latin typeface="Cambria Math" panose="02040503050406030204" pitchFamily="18" charset="0"/>
                          </a:rPr>
                          <m:t>𝑗</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𝑡</m:t>
                        </m:r>
                      </m:e>
                      <m:sub>
                        <m:r>
                          <a:rPr lang="en-US" altLang="ar-EG" b="0" i="1" smtClean="0">
                            <a:latin typeface="Cambria Math" panose="02040503050406030204" pitchFamily="18" charset="0"/>
                          </a:rPr>
                          <m:t>𝑖</m:t>
                        </m:r>
                        <m:r>
                          <a:rPr lang="en-US" altLang="ar-EG" b="0" i="1" smtClean="0">
                            <a:latin typeface="Cambria Math" panose="02040503050406030204" pitchFamily="18" charset="0"/>
                          </a:rPr>
                          <m:t>+</m:t>
                        </m:r>
                        <m:r>
                          <a:rPr lang="en-US" altLang="ar-EG" b="0" i="1" smtClean="0">
                            <a:latin typeface="Cambria Math" panose="02040503050406030204" pitchFamily="18" charset="0"/>
                          </a:rPr>
                          <m:t>𝑚</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𝑡</m:t>
                        </m:r>
                      </m:e>
                      <m:sub>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Sub>
                  </m:oMath>
                </a14:m>
                <a:r>
                  <a:rPr lang="en-GB" altLang="ar-EG" dirty="0"/>
                  <a:t> are the character</a:t>
                </a:r>
                <a:r>
                  <a:rPr lang="en-GB" altLang="ar-EG" baseline="0" dirty="0"/>
                  <a:t> of a string of length </a:t>
                </a:r>
                <a14:m>
                  <m:oMath xmlns:m="http://schemas.openxmlformats.org/officeDocument/2006/math">
                    <m:r>
                      <a:rPr lang="en-US" altLang="ar-EG" b="0" i="1" baseline="0" smtClean="0">
                        <a:latin typeface="Cambria Math" panose="02040503050406030204" pitchFamily="18" charset="0"/>
                      </a:rPr>
                      <m:t>𝑛</m:t>
                    </m:r>
                  </m:oMath>
                </a14:m>
                <a:r>
                  <a:rPr lang="en-GB" altLang="ar-EG" dirty="0"/>
                  <a:t>, and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𝑝</m:t>
                        </m:r>
                      </m:e>
                      <m:sub>
                        <m:r>
                          <a:rPr lang="en-US" altLang="ar-EG" b="0" i="1" smtClean="0">
                            <a:latin typeface="Cambria Math" panose="02040503050406030204" pitchFamily="18" charset="0"/>
                          </a:rPr>
                          <m:t>0</m:t>
                        </m:r>
                      </m:sub>
                    </m:sSub>
                    <m:r>
                      <a:rPr lang="en-US" altLang="ar-EG" b="0" i="1"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𝑝</m:t>
                        </m:r>
                      </m:e>
                      <m:sub>
                        <m:r>
                          <a:rPr lang="en-US" altLang="ar-EG" b="0" i="1" smtClean="0">
                            <a:latin typeface="Cambria Math" panose="02040503050406030204" pitchFamily="18" charset="0"/>
                          </a:rPr>
                          <m:t>1</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𝑝</m:t>
                        </m:r>
                      </m:e>
                      <m:sub>
                        <m:r>
                          <a:rPr lang="en-US" altLang="ar-EG" b="0" i="1" smtClean="0">
                            <a:latin typeface="Cambria Math" panose="02040503050406030204" pitchFamily="18" charset="0"/>
                          </a:rPr>
                          <m:t>𝑗</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𝑝</m:t>
                        </m:r>
                      </m:e>
                      <m:sub>
                        <m:r>
                          <a:rPr lang="en-US" altLang="ar-EG" b="0" i="1" smtClean="0">
                            <a:latin typeface="Cambria Math" panose="02040503050406030204" pitchFamily="18" charset="0"/>
                          </a:rPr>
                          <m:t>𝑚</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Sub>
                  </m:oMath>
                </a14:m>
                <a:r>
                  <a:rPr lang="en-GB" altLang="ar-EG" dirty="0"/>
                  <a:t>.If matches other than the first one need to be found, a string-matching algorithm can simply continue working until the entire text is exhausted.</a:t>
                </a:r>
              </a:p>
              <a:p>
                <a:pPr marL="171450" indent="-171450">
                  <a:buFontTx/>
                  <a:buChar char="-"/>
                </a:pPr>
                <a:r>
                  <a:rPr lang="en-GB" altLang="ar-EG" dirty="0"/>
                  <a:t>The algorithm steps are shown below:</a:t>
                </a:r>
              </a:p>
              <a:p>
                <a:pPr marL="628650" lvl="1" indent="-171450">
                  <a:buFontTx/>
                  <a:buChar char="-"/>
                </a:pPr>
                <a:r>
                  <a:rPr lang="en-GB" altLang="ar-EG" dirty="0"/>
                  <a:t>Align the pattern against the first m characters of the text and start matching the corresponding pairs of characters from left to right until either all the m pairs of the characters match (then the algorithm can stop) or a mismatching pair is encountered. </a:t>
                </a:r>
              </a:p>
              <a:p>
                <a:pPr marL="628650" lvl="1" indent="-171450">
                  <a:buFontTx/>
                  <a:buChar char="-"/>
                </a:pPr>
                <a:r>
                  <a:rPr lang="en-GB" altLang="ar-EG" dirty="0"/>
                  <a:t>In the latter case, shift the pattern one position to the right and resume the character comparisons, starting again with the first character of the pattern and its counterpart in the text. </a:t>
                </a:r>
              </a:p>
              <a:p>
                <a:pPr marL="628650" lvl="1" indent="-171450">
                  <a:buFontTx/>
                  <a:buChar char="-"/>
                </a:pPr>
                <a:r>
                  <a:rPr lang="en-GB" altLang="ar-EG" dirty="0"/>
                  <a:t>Note that the last position in the text that can still be a beginning of a matching substring is n − m (provided the text positions are indexed from 0 to n − 1).</a:t>
                </a:r>
              </a:p>
              <a:p>
                <a:pPr marL="171450" indent="-171450">
                  <a:buFontTx/>
                  <a:buChar char="-"/>
                </a:pPr>
                <a:r>
                  <a:rPr lang="en-GB" altLang="ar-EG" dirty="0"/>
                  <a:t>FIGURE 3.3 shows an example of brute-force string matching.</a:t>
                </a:r>
              </a:p>
              <a:p>
                <a:pPr marL="171450" indent="-171450">
                  <a:buFontTx/>
                  <a:buChar char="-"/>
                </a:pPr>
                <a:endParaRPr lang="en-GB" altLang="ar-EG" dirty="0"/>
              </a:p>
              <a:p>
                <a:pPr marL="0" indent="0">
                  <a:buFontTx/>
                  <a:buNone/>
                </a:pPr>
                <a:endParaRPr lang="en-GB" altLang="ar-EG" dirty="0"/>
              </a:p>
              <a:p>
                <a:pPr marL="457200" lvl="1" indent="0">
                  <a:buFontTx/>
                  <a:buNone/>
                </a:pPr>
                <a:endParaRPr lang="en-GB"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1398908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13</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US" altLang="ar-EG" dirty="0"/>
                  <a:t>The string matching algorithm is shown above.</a:t>
                </a:r>
              </a:p>
              <a:p>
                <a:pPr marL="171450" indent="-171450">
                  <a:buFontTx/>
                  <a:buChar char="-"/>
                </a:pPr>
                <a:r>
                  <a:rPr lang="en-GB" altLang="ar-EG" dirty="0"/>
                  <a:t>In the worst case, the algorithm may have to make all m comparisons before shifting the pattern, and this can happen for each of the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𝑚</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tries. (Problem 6 in this section’s exercises) Thus, in the worst case, the algorithm makes </a:t>
                </a:r>
                <a14:m>
                  <m:oMath xmlns:m="http://schemas.openxmlformats.org/officeDocument/2006/math">
                    <m:r>
                      <a:rPr lang="en-GB" altLang="ar-EG" i="1" dirty="0" smtClean="0">
                        <a:latin typeface="Cambria Math" panose="02040503050406030204" pitchFamily="18" charset="0"/>
                      </a:rPr>
                      <m:t>𝑚</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𝑚</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oMath>
                </a14:m>
                <a:r>
                  <a:rPr lang="en-GB" altLang="ar-EG" dirty="0"/>
                  <a:t> character comparisons, which puts it in the </a:t>
                </a:r>
                <a14:m>
                  <m:oMath xmlns:m="http://schemas.openxmlformats.org/officeDocument/2006/math">
                    <m:r>
                      <a:rPr lang="en-GB" altLang="ar-EG" i="1" dirty="0" smtClean="0">
                        <a:latin typeface="Cambria Math" panose="02040503050406030204" pitchFamily="18" charset="0"/>
                      </a:rPr>
                      <m:t>𝑂</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𝑛𝑚</m:t>
                    </m:r>
                    <m:r>
                      <a:rPr lang="en-GB" altLang="ar-EG" i="1" dirty="0" smtClean="0">
                        <a:latin typeface="Cambria Math" panose="02040503050406030204" pitchFamily="18" charset="0"/>
                      </a:rPr>
                      <m:t>)</m:t>
                    </m:r>
                  </m:oMath>
                </a14:m>
                <a:r>
                  <a:rPr lang="en-GB" altLang="ar-EG" dirty="0"/>
                  <a:t> class. For a typical word search in a natural language text, however, we should expect that most shifts would happen after very few comparisons (check the example again). Therefore, the average-case efficiency should be considerably better than the worst-case efficiency. Indeed it is: for searching in random texts, it has been shown to be linear, i.e., </a:t>
                </a:r>
                <a14:m>
                  <m:oMath xmlns:m="http://schemas.openxmlformats.org/officeDocument/2006/math">
                    <m:r>
                      <m:rPr>
                        <m:sty m:val="p"/>
                      </m:rPr>
                      <a:rPr lang="el-GR" altLang="ar-EG" i="1" dirty="0" smtClean="0">
                        <a:latin typeface="Cambria Math" panose="02040503050406030204" pitchFamily="18" charset="0"/>
                        <a:ea typeface="Cambria Math" panose="02040503050406030204" pitchFamily="18" charset="0"/>
                      </a:rPr>
                      <m:t>θ</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oMath>
                </a14:m>
                <a:r>
                  <a:rPr lang="en-GB" altLang="ar-EG" dirty="0"/>
                  <a:t>.</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1872978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14</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US" altLang="ar-EG" dirty="0"/>
                  <a:t>The closest-pair problem calls for finding the two closest points in a set of n points.</a:t>
                </a:r>
              </a:p>
              <a:p>
                <a:pPr marL="171450" indent="-171450">
                  <a:buFontTx/>
                  <a:buChar char="-"/>
                </a:pPr>
                <a:r>
                  <a:rPr lang="en-US" altLang="ar-EG" dirty="0"/>
                  <a:t>Points in question can represent such physical objects as airplanes or post offices as well as database records, DNA sequences, and so on.</a:t>
                </a:r>
              </a:p>
              <a:p>
                <a:pPr marL="171450" indent="-171450">
                  <a:buFontTx/>
                  <a:buChar char="-"/>
                </a:pPr>
                <a:r>
                  <a:rPr lang="en-US" altLang="ar-EG" dirty="0"/>
                  <a:t>For example, An air-traffic controller might be interested in two closest planes as the most probable collision candidates. A regional postal service manager might need a solution to the closest pair problem to find candidate post-office locations to be closed. One of the important applications of the closest-pair problem is cluster analysis in statistics. Based on n data points, hierarchical cluster analysis seeks to organize them in a hierarchy of clusters based on some similarity metric. For numerical data, this metric is usually the Euclidean distance; for text and other nonnumerical data, metrics such as the Hamming distance (the Hamming distance between two strings of equal length is the number of positions at which the corresponding symbols are different. For example, the hamming distance between the two binary 11011001, 10011101 = 2) are used.</a:t>
                </a:r>
              </a:p>
              <a:p>
                <a:pPr marL="171450" indent="-171450">
                  <a:buFontTx/>
                  <a:buChar char="-"/>
                </a:pPr>
                <a:r>
                  <a:rPr lang="en-US" altLang="ar-EG" dirty="0"/>
                  <a:t>For simplicity, we consider the two-dimensional case of the closest-pair problem. We assume that the points in question are specified in a standard fashion by their </a:t>
                </a:r>
                <a14:m>
                  <m:oMath xmlns:m="http://schemas.openxmlformats.org/officeDocument/2006/math">
                    <m:r>
                      <a:rPr lang="en-US" altLang="ar-EG" i="1" dirty="0" smtClean="0">
                        <a:latin typeface="Cambria Math" panose="02040503050406030204" pitchFamily="18" charset="0"/>
                      </a:rPr>
                      <m:t>(</m:t>
                    </m:r>
                    <m:r>
                      <a:rPr lang="en-US" altLang="ar-EG" i="1" dirty="0" smtClean="0">
                        <a:latin typeface="Cambria Math" panose="02040503050406030204" pitchFamily="18" charset="0"/>
                      </a:rPr>
                      <m:t>𝑥</m:t>
                    </m:r>
                    <m:r>
                      <a:rPr lang="en-US" altLang="ar-EG" i="1" dirty="0" smtClean="0">
                        <a:latin typeface="Cambria Math" panose="02040503050406030204" pitchFamily="18" charset="0"/>
                      </a:rPr>
                      <m:t>, </m:t>
                    </m:r>
                    <m:r>
                      <a:rPr lang="en-US" altLang="ar-EG" i="1" dirty="0" smtClean="0">
                        <a:latin typeface="Cambria Math" panose="02040503050406030204" pitchFamily="18" charset="0"/>
                      </a:rPr>
                      <m:t>𝑦</m:t>
                    </m:r>
                    <m:r>
                      <a:rPr lang="en-US" altLang="ar-EG" i="1" dirty="0" smtClean="0">
                        <a:latin typeface="Cambria Math" panose="02040503050406030204" pitchFamily="18" charset="0"/>
                      </a:rPr>
                      <m:t>)</m:t>
                    </m:r>
                  </m:oMath>
                </a14:m>
                <a:r>
                  <a:rPr lang="en-US" altLang="ar-EG" dirty="0"/>
                  <a:t> Cartesian coordinates and that the distance between two points </a:t>
                </a:r>
                <a14:m>
                  <m:oMath xmlns:m="http://schemas.openxmlformats.org/officeDocument/2006/math">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𝑝</m:t>
                        </m:r>
                      </m:e>
                      <m:sub>
                        <m:r>
                          <a:rPr lang="en-US" altLang="ar-EG" b="0" i="1" dirty="0" smtClean="0">
                            <a:latin typeface="Cambria Math" panose="02040503050406030204" pitchFamily="18" charset="0"/>
                          </a:rPr>
                          <m:t>𝑖</m:t>
                        </m:r>
                      </m:sub>
                    </m:sSub>
                    <m:r>
                      <a:rPr lang="en-US" altLang="ar-EG"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𝑥</m:t>
                        </m:r>
                      </m:e>
                      <m:sub>
                        <m:r>
                          <a:rPr lang="en-US" altLang="ar-EG" b="0" i="1" dirty="0" smtClean="0">
                            <a:latin typeface="Cambria Math" panose="02040503050406030204" pitchFamily="18" charset="0"/>
                          </a:rPr>
                          <m:t>𝑖</m:t>
                        </m:r>
                      </m:sub>
                    </m:sSub>
                    <m:r>
                      <a:rPr lang="en-US" altLang="ar-EG"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𝑦</m:t>
                        </m:r>
                      </m:e>
                      <m:sub>
                        <m:r>
                          <a:rPr lang="en-US" altLang="ar-EG" b="0" i="1" dirty="0" smtClean="0">
                            <a:latin typeface="Cambria Math" panose="02040503050406030204" pitchFamily="18" charset="0"/>
                          </a:rPr>
                          <m:t>𝑖</m:t>
                        </m:r>
                      </m:sub>
                    </m:sSub>
                    <m:r>
                      <a:rPr lang="en-US" altLang="ar-EG" i="1" dirty="0" smtClean="0">
                        <a:latin typeface="Cambria Math" panose="02040503050406030204" pitchFamily="18" charset="0"/>
                      </a:rPr>
                      <m:t>)</m:t>
                    </m:r>
                  </m:oMath>
                </a14:m>
                <a:r>
                  <a:rPr lang="en-US" altLang="ar-EG" dirty="0"/>
                  <a:t> and </a:t>
                </a:r>
                <a14:m>
                  <m:oMath xmlns:m="http://schemas.openxmlformats.org/officeDocument/2006/math">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𝑝</m:t>
                        </m:r>
                      </m:e>
                      <m:sub>
                        <m:r>
                          <a:rPr lang="en-US" altLang="ar-EG" b="0" i="1" dirty="0" smtClean="0">
                            <a:latin typeface="Cambria Math" panose="02040503050406030204" pitchFamily="18" charset="0"/>
                          </a:rPr>
                          <m:t>𝑗</m:t>
                        </m:r>
                      </m:sub>
                    </m:sSub>
                    <m:r>
                      <a:rPr lang="en-US" altLang="ar-EG"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𝑥</m:t>
                        </m:r>
                      </m:e>
                      <m:sub>
                        <m:r>
                          <a:rPr lang="en-US" altLang="ar-EG" b="0" i="1" dirty="0" smtClean="0">
                            <a:latin typeface="Cambria Math" panose="02040503050406030204" pitchFamily="18" charset="0"/>
                          </a:rPr>
                          <m:t>𝑗</m:t>
                        </m:r>
                      </m:sub>
                    </m:sSub>
                    <m:r>
                      <a:rPr lang="en-US" altLang="ar-EG"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𝑦</m:t>
                        </m:r>
                      </m:e>
                      <m:sub>
                        <m:r>
                          <a:rPr lang="en-US" altLang="ar-EG" b="0" i="1" dirty="0" smtClean="0">
                            <a:latin typeface="Cambria Math" panose="02040503050406030204" pitchFamily="18" charset="0"/>
                          </a:rPr>
                          <m:t>𝑗</m:t>
                        </m:r>
                      </m:sub>
                    </m:sSub>
                    <m:r>
                      <a:rPr lang="en-US" altLang="ar-EG" i="1" dirty="0" smtClean="0">
                        <a:latin typeface="Cambria Math" panose="02040503050406030204" pitchFamily="18" charset="0"/>
                      </a:rPr>
                      <m:t>)</m:t>
                    </m:r>
                  </m:oMath>
                </a14:m>
                <a:r>
                  <a:rPr lang="en-US" altLang="ar-EG" dirty="0"/>
                  <a:t> is the standard Euclidean distance </a:t>
                </a:r>
                <a14:m>
                  <m:oMath xmlns:m="http://schemas.openxmlformats.org/officeDocument/2006/math">
                    <m:r>
                      <m:rPr>
                        <m:sty m:val="p"/>
                      </m:rPr>
                      <a:rPr lang="en-US" altLang="ar-EG" b="0" i="0" dirty="0" smtClean="0">
                        <a:latin typeface="Cambria Math" panose="02040503050406030204" pitchFamily="18" charset="0"/>
                      </a:rPr>
                      <m:t>d</m:t>
                    </m:r>
                    <m:d>
                      <m:dPr>
                        <m:ctrlPr>
                          <a:rPr lang="en-US" altLang="ar-EG" b="0" i="1" dirty="0" smtClean="0">
                            <a:latin typeface="Cambria Math" panose="02040503050406030204" pitchFamily="18" charset="0"/>
                          </a:rPr>
                        </m:ctrlPr>
                      </m:dPr>
                      <m:e>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𝑝</m:t>
                            </m:r>
                          </m:e>
                          <m:sub>
                            <m:r>
                              <a:rPr lang="en-US" altLang="ar-EG" b="0" i="1" dirty="0" smtClean="0">
                                <a:latin typeface="Cambria Math" panose="02040503050406030204" pitchFamily="18" charset="0"/>
                              </a:rPr>
                              <m:t>𝑖</m:t>
                            </m:r>
                          </m:sub>
                        </m:sSub>
                        <m:r>
                          <a:rPr lang="en-US" altLang="ar-EG" b="0"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𝑝</m:t>
                            </m:r>
                          </m:e>
                          <m:sub>
                            <m:r>
                              <a:rPr lang="en-US" altLang="ar-EG" b="0" i="1" dirty="0" smtClean="0">
                                <a:latin typeface="Cambria Math" panose="02040503050406030204" pitchFamily="18" charset="0"/>
                              </a:rPr>
                              <m:t>𝑗</m:t>
                            </m:r>
                          </m:sub>
                        </m:sSub>
                      </m:e>
                    </m:d>
                    <m:r>
                      <a:rPr lang="en-US" altLang="ar-EG" b="0" i="1" dirty="0" smtClean="0">
                        <a:latin typeface="Cambria Math" panose="02040503050406030204" pitchFamily="18" charset="0"/>
                      </a:rPr>
                      <m:t>=</m:t>
                    </m:r>
                    <m:rad>
                      <m:radPr>
                        <m:degHide m:val="on"/>
                        <m:ctrlPr>
                          <a:rPr lang="en-US" altLang="ar-EG" b="0" i="1" dirty="0" smtClean="0">
                            <a:latin typeface="Cambria Math" panose="02040503050406030204" pitchFamily="18" charset="0"/>
                          </a:rPr>
                        </m:ctrlPr>
                      </m:radPr>
                      <m:deg/>
                      <m:e>
                        <m:sSup>
                          <m:sSupPr>
                            <m:ctrlPr>
                              <a:rPr lang="en-US" altLang="ar-EG" i="1" dirty="0" smtClean="0">
                                <a:latin typeface="Cambria Math" panose="02040503050406030204" pitchFamily="18" charset="0"/>
                              </a:rPr>
                            </m:ctrlPr>
                          </m:sSupPr>
                          <m:e>
                            <m:r>
                              <a:rPr lang="en-US" altLang="ar-EG"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𝑥</m:t>
                                </m:r>
                              </m:e>
                              <m:sub>
                                <m:r>
                                  <a:rPr lang="en-US" altLang="ar-EG" b="0" i="1" dirty="0" smtClean="0">
                                    <a:latin typeface="Cambria Math" panose="02040503050406030204" pitchFamily="18" charset="0"/>
                                  </a:rPr>
                                  <m:t>𝑖</m:t>
                                </m:r>
                              </m:sub>
                            </m:sSub>
                            <m:r>
                              <a:rPr lang="en-US" altLang="ar-EG" b="0"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𝑥</m:t>
                                </m:r>
                              </m:e>
                              <m:sub>
                                <m:r>
                                  <a:rPr lang="en-US" altLang="ar-EG" b="0" i="1" dirty="0" smtClean="0">
                                    <a:latin typeface="Cambria Math" panose="02040503050406030204" pitchFamily="18" charset="0"/>
                                  </a:rPr>
                                  <m:t>𝑗</m:t>
                                </m:r>
                              </m:sub>
                            </m:sSub>
                            <m:r>
                              <a:rPr lang="en-US" altLang="ar-EG" i="1" dirty="0" smtClean="0">
                                <a:latin typeface="Cambria Math" panose="02040503050406030204" pitchFamily="18" charset="0"/>
                              </a:rPr>
                              <m:t>)</m:t>
                            </m:r>
                          </m:e>
                          <m:sup>
                            <m:r>
                              <a:rPr lang="en-US" altLang="ar-EG" b="0" i="1" dirty="0" smtClean="0">
                                <a:latin typeface="Cambria Math" panose="02040503050406030204" pitchFamily="18" charset="0"/>
                              </a:rPr>
                              <m:t>2</m:t>
                            </m:r>
                          </m:sup>
                        </m:sSup>
                        <m:r>
                          <a:rPr lang="en-US" altLang="ar-EG" b="0" i="1" dirty="0" smtClean="0">
                            <a:latin typeface="Cambria Math" panose="02040503050406030204" pitchFamily="18" charset="0"/>
                          </a:rPr>
                          <m:t>+</m:t>
                        </m:r>
                        <m:sSup>
                          <m:sSupPr>
                            <m:ctrlPr>
                              <a:rPr lang="en-US" altLang="ar-EG" i="1" dirty="0" smtClean="0">
                                <a:latin typeface="Cambria Math" panose="02040503050406030204" pitchFamily="18" charset="0"/>
                              </a:rPr>
                            </m:ctrlPr>
                          </m:sSupPr>
                          <m:e>
                            <m:r>
                              <a:rPr lang="en-US" altLang="ar-EG"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𝑦</m:t>
                                </m:r>
                              </m:e>
                              <m:sub>
                                <m:r>
                                  <a:rPr lang="en-US" altLang="ar-EG" b="0" i="1" dirty="0" smtClean="0">
                                    <a:latin typeface="Cambria Math" panose="02040503050406030204" pitchFamily="18" charset="0"/>
                                  </a:rPr>
                                  <m:t>𝑖</m:t>
                                </m:r>
                              </m:sub>
                            </m:sSub>
                            <m:r>
                              <a:rPr lang="en-US" altLang="ar-EG" b="0"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𝑦</m:t>
                                </m:r>
                              </m:e>
                              <m:sub>
                                <m:r>
                                  <a:rPr lang="en-US" altLang="ar-EG" b="0" i="1" dirty="0" smtClean="0">
                                    <a:latin typeface="Cambria Math" panose="02040503050406030204" pitchFamily="18" charset="0"/>
                                  </a:rPr>
                                  <m:t>𝑗</m:t>
                                </m:r>
                              </m:sub>
                            </m:sSub>
                            <m:r>
                              <a:rPr lang="en-US" altLang="ar-EG" i="1" dirty="0" smtClean="0">
                                <a:latin typeface="Cambria Math" panose="02040503050406030204" pitchFamily="18" charset="0"/>
                              </a:rPr>
                              <m:t>)</m:t>
                            </m:r>
                          </m:e>
                          <m:sup>
                            <m:r>
                              <a:rPr lang="en-US" altLang="ar-EG" b="0" i="1" dirty="0" smtClean="0">
                                <a:latin typeface="Cambria Math" panose="02040503050406030204" pitchFamily="18" charset="0"/>
                              </a:rPr>
                              <m:t>2</m:t>
                            </m:r>
                          </m:sup>
                        </m:sSup>
                      </m:e>
                    </m:rad>
                  </m:oMath>
                </a14:m>
                <a:r>
                  <a:rPr lang="en-US" altLang="ar-EG" dirty="0"/>
                  <a:t>.</a:t>
                </a:r>
              </a:p>
              <a:p>
                <a:pPr marL="171450" indent="-171450">
                  <a:buFontTx/>
                  <a:buChar char="-"/>
                </a:pPr>
                <a:r>
                  <a:rPr lang="en-US" altLang="ar-EG" dirty="0"/>
                  <a:t>The brute-force approach to solving this problem leads to the following algorithm: compute the distance between each pair of distinct points and find a pair with the smallest distance. Of course, we do not want to compute the distance between the same pair of points twice. To avoid doing so, we consider only the pairs of points </a:t>
                </a:r>
                <a14:m>
                  <m:oMath xmlns:m="http://schemas.openxmlformats.org/officeDocument/2006/math">
                    <m:d>
                      <m:dPr>
                        <m:ctrlPr>
                          <a:rPr lang="en-US" altLang="ar-EG" b="0" i="1" dirty="0" smtClean="0">
                            <a:latin typeface="Cambria Math" panose="02040503050406030204" pitchFamily="18" charset="0"/>
                          </a:rPr>
                        </m:ctrlPr>
                      </m:dPr>
                      <m:e>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𝑝</m:t>
                            </m:r>
                          </m:e>
                          <m:sub>
                            <m:r>
                              <a:rPr lang="en-US" altLang="ar-EG" b="0" i="1" dirty="0" smtClean="0">
                                <a:latin typeface="Cambria Math" panose="02040503050406030204" pitchFamily="18" charset="0"/>
                              </a:rPr>
                              <m:t>𝑖</m:t>
                            </m:r>
                          </m:sub>
                        </m:sSub>
                        <m:r>
                          <a:rPr lang="en-US" altLang="ar-EG" b="0"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𝑝</m:t>
                            </m:r>
                          </m:e>
                          <m:sub>
                            <m:r>
                              <a:rPr lang="en-US" altLang="ar-EG" b="0" i="1" dirty="0" smtClean="0">
                                <a:latin typeface="Cambria Math" panose="02040503050406030204" pitchFamily="18" charset="0"/>
                              </a:rPr>
                              <m:t>𝑗</m:t>
                            </m:r>
                          </m:sub>
                        </m:sSub>
                      </m:e>
                    </m:d>
                  </m:oMath>
                </a14:m>
                <a:r>
                  <a:rPr lang="en-US" altLang="ar-EG" dirty="0"/>
                  <a:t> for which </a:t>
                </a:r>
                <a14:m>
                  <m:oMath xmlns:m="http://schemas.openxmlformats.org/officeDocument/2006/math">
                    <m:r>
                      <a:rPr lang="en-US" altLang="ar-EG" i="1" dirty="0" smtClean="0">
                        <a:latin typeface="Cambria Math" panose="02040503050406030204" pitchFamily="18" charset="0"/>
                      </a:rPr>
                      <m:t>𝑖</m:t>
                    </m:r>
                    <m:r>
                      <a:rPr lang="en-US" altLang="ar-EG" i="1" dirty="0" smtClean="0">
                        <a:latin typeface="Cambria Math" panose="02040503050406030204" pitchFamily="18" charset="0"/>
                      </a:rPr>
                      <m:t> &lt; </m:t>
                    </m:r>
                    <m:r>
                      <a:rPr lang="en-US" altLang="ar-EG" i="1" dirty="0" smtClean="0">
                        <a:latin typeface="Cambria Math" panose="02040503050406030204" pitchFamily="18" charset="0"/>
                      </a:rPr>
                      <m:t>𝑗</m:t>
                    </m:r>
                  </m:oMath>
                </a14:m>
                <a:r>
                  <a:rPr lang="en-US" altLang="ar-EG" dirty="0"/>
                  <a:t>. </a:t>
                </a:r>
              </a:p>
              <a:p>
                <a:pPr marL="171450" indent="-171450">
                  <a:buFontTx/>
                  <a:buChar char="-"/>
                </a:pPr>
                <a:r>
                  <a:rPr lang="en-US" altLang="ar-EG" dirty="0"/>
                  <a:t>The pseudocode below computes the distance between the two closest points; getting the closest points themselves requires just a trivial modification.</a:t>
                </a:r>
              </a:p>
              <a:p>
                <a:pPr marL="171450" indent="-171450">
                  <a:buFontTx/>
                  <a:buChar char="-"/>
                </a:pPr>
                <a:endParaRPr lang="en-GB"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2099125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15</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US" altLang="ar-EG" dirty="0"/>
                  <a:t>The brute-force approach to solving this problem leads to the following algorithm: compute the distance between each pair of distinct points and find a pair with the smallest distance. Of course, we do not want to compute the distance between the same pair of points twice. To avoid doing so, we consider only the pairs of points </a:t>
                </a:r>
                <a14:m>
                  <m:oMath xmlns:m="http://schemas.openxmlformats.org/officeDocument/2006/math">
                    <m:d>
                      <m:dPr>
                        <m:ctrlPr>
                          <a:rPr lang="en-US" altLang="ar-EG" b="0" i="1" dirty="0" smtClean="0">
                            <a:latin typeface="Cambria Math" panose="02040503050406030204" pitchFamily="18" charset="0"/>
                          </a:rPr>
                        </m:ctrlPr>
                      </m:dPr>
                      <m:e>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𝑝</m:t>
                            </m:r>
                          </m:e>
                          <m:sub>
                            <m:r>
                              <a:rPr lang="en-US" altLang="ar-EG" b="0" i="1" dirty="0" smtClean="0">
                                <a:latin typeface="Cambria Math" panose="02040503050406030204" pitchFamily="18" charset="0"/>
                              </a:rPr>
                              <m:t>𝑖</m:t>
                            </m:r>
                          </m:sub>
                        </m:sSub>
                        <m:r>
                          <a:rPr lang="en-US" altLang="ar-EG" b="0"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𝑝</m:t>
                            </m:r>
                          </m:e>
                          <m:sub>
                            <m:r>
                              <a:rPr lang="en-US" altLang="ar-EG" b="0" i="1" dirty="0" smtClean="0">
                                <a:latin typeface="Cambria Math" panose="02040503050406030204" pitchFamily="18" charset="0"/>
                              </a:rPr>
                              <m:t>𝑗</m:t>
                            </m:r>
                          </m:sub>
                        </m:sSub>
                      </m:e>
                    </m:d>
                  </m:oMath>
                </a14:m>
                <a:r>
                  <a:rPr lang="en-US" altLang="ar-EG" dirty="0"/>
                  <a:t> for which </a:t>
                </a:r>
                <a14:m>
                  <m:oMath xmlns:m="http://schemas.openxmlformats.org/officeDocument/2006/math">
                    <m:r>
                      <a:rPr lang="en-US" altLang="ar-EG" i="1" dirty="0" smtClean="0">
                        <a:latin typeface="Cambria Math" panose="02040503050406030204" pitchFamily="18" charset="0"/>
                      </a:rPr>
                      <m:t>𝑖</m:t>
                    </m:r>
                    <m:r>
                      <a:rPr lang="en-US" altLang="ar-EG" i="1" dirty="0" smtClean="0">
                        <a:latin typeface="Cambria Math" panose="02040503050406030204" pitchFamily="18" charset="0"/>
                      </a:rPr>
                      <m:t> &lt; </m:t>
                    </m:r>
                    <m:r>
                      <a:rPr lang="en-US" altLang="ar-EG" i="1" dirty="0" smtClean="0">
                        <a:latin typeface="Cambria Math" panose="02040503050406030204" pitchFamily="18" charset="0"/>
                      </a:rPr>
                      <m:t>𝑗</m:t>
                    </m:r>
                  </m:oMath>
                </a14:m>
                <a:r>
                  <a:rPr lang="en-US" altLang="ar-EG" dirty="0"/>
                  <a:t>.</a:t>
                </a:r>
              </a:p>
              <a:p>
                <a:pPr marL="171450" indent="-171450">
                  <a:buFontTx/>
                  <a:buChar char="-"/>
                </a:pPr>
                <a:r>
                  <a:rPr lang="en-US" altLang="ar-EG" dirty="0"/>
                  <a:t>The pseudocode above computes the distance between the two closest points; getting the closest points themselves requires just a trivial modification.</a:t>
                </a:r>
              </a:p>
              <a:p>
                <a:pPr marL="171450" indent="-171450">
                  <a:buFontTx/>
                  <a:buChar char="-"/>
                </a:pPr>
                <a:r>
                  <a:rPr lang="en-US" altLang="ar-EG" dirty="0"/>
                  <a:t>The basic operation of the algorithm is computing the square root. Computing the square root is not as simple an operation as, addition or multiplication. Here, computing square roots in the loop can be avoided by simply ignore the square-root function and compare the values </a:t>
                </a:r>
                <a14:m>
                  <m:oMath xmlns:m="http://schemas.openxmlformats.org/officeDocument/2006/math">
                    <m:sSup>
                      <m:sSupPr>
                        <m:ctrlPr>
                          <a:rPr lang="en-US" altLang="ar-EG" i="1" dirty="0" smtClean="0">
                            <a:latin typeface="Cambria Math" panose="02040503050406030204" pitchFamily="18" charset="0"/>
                          </a:rPr>
                        </m:ctrlPr>
                      </m:sSupPr>
                      <m:e>
                        <m:r>
                          <a:rPr lang="en-US" altLang="ar-EG"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𝑥</m:t>
                            </m:r>
                          </m:e>
                          <m:sub>
                            <m:r>
                              <a:rPr lang="en-US" altLang="ar-EG" b="0" i="1" dirty="0" smtClean="0">
                                <a:latin typeface="Cambria Math" panose="02040503050406030204" pitchFamily="18" charset="0"/>
                              </a:rPr>
                              <m:t>𝑖</m:t>
                            </m:r>
                          </m:sub>
                        </m:sSub>
                        <m:r>
                          <a:rPr lang="en-US" altLang="ar-EG" b="0"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𝑥</m:t>
                            </m:r>
                          </m:e>
                          <m:sub>
                            <m:r>
                              <a:rPr lang="en-US" altLang="ar-EG" b="0" i="1" dirty="0" smtClean="0">
                                <a:latin typeface="Cambria Math" panose="02040503050406030204" pitchFamily="18" charset="0"/>
                              </a:rPr>
                              <m:t>𝑗</m:t>
                            </m:r>
                          </m:sub>
                        </m:sSub>
                        <m:r>
                          <a:rPr lang="en-US" altLang="ar-EG" i="1" dirty="0" smtClean="0">
                            <a:latin typeface="Cambria Math" panose="02040503050406030204" pitchFamily="18" charset="0"/>
                          </a:rPr>
                          <m:t>)</m:t>
                        </m:r>
                      </m:e>
                      <m:sup>
                        <m:r>
                          <a:rPr lang="en-US" altLang="ar-EG" b="0" i="1" dirty="0" smtClean="0">
                            <a:latin typeface="Cambria Math" panose="02040503050406030204" pitchFamily="18" charset="0"/>
                          </a:rPr>
                          <m:t>2</m:t>
                        </m:r>
                      </m:sup>
                    </m:sSup>
                    <m:r>
                      <a:rPr lang="en-US" altLang="ar-EG" b="0" i="1" dirty="0" smtClean="0">
                        <a:latin typeface="Cambria Math" panose="02040503050406030204" pitchFamily="18" charset="0"/>
                      </a:rPr>
                      <m:t>+</m:t>
                    </m:r>
                    <m:sSup>
                      <m:sSupPr>
                        <m:ctrlPr>
                          <a:rPr lang="en-US" altLang="ar-EG" i="1" dirty="0" smtClean="0">
                            <a:latin typeface="Cambria Math" panose="02040503050406030204" pitchFamily="18" charset="0"/>
                          </a:rPr>
                        </m:ctrlPr>
                      </m:sSupPr>
                      <m:e>
                        <m:r>
                          <a:rPr lang="en-US" altLang="ar-EG"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𝑦</m:t>
                            </m:r>
                          </m:e>
                          <m:sub>
                            <m:r>
                              <a:rPr lang="en-US" altLang="ar-EG" b="0" i="1" dirty="0" smtClean="0">
                                <a:latin typeface="Cambria Math" panose="02040503050406030204" pitchFamily="18" charset="0"/>
                              </a:rPr>
                              <m:t>𝑖</m:t>
                            </m:r>
                          </m:sub>
                        </m:sSub>
                        <m:r>
                          <a:rPr lang="en-US" altLang="ar-EG" b="0" i="1" dirty="0" smtClean="0">
                            <a:latin typeface="Cambria Math" panose="02040503050406030204" pitchFamily="18" charset="0"/>
                          </a:rPr>
                          <m:t>−</m:t>
                        </m:r>
                        <m:sSub>
                          <m:sSubPr>
                            <m:ctrlPr>
                              <a:rPr lang="en-US" altLang="ar-EG" i="1" dirty="0" smtClean="0">
                                <a:latin typeface="Cambria Math" panose="02040503050406030204" pitchFamily="18" charset="0"/>
                              </a:rPr>
                            </m:ctrlPr>
                          </m:sSubPr>
                          <m:e>
                            <m:r>
                              <a:rPr lang="en-US" altLang="ar-EG" b="0" i="1" dirty="0" smtClean="0">
                                <a:latin typeface="Cambria Math" panose="02040503050406030204" pitchFamily="18" charset="0"/>
                              </a:rPr>
                              <m:t>𝑦</m:t>
                            </m:r>
                          </m:e>
                          <m:sub>
                            <m:r>
                              <a:rPr lang="en-US" altLang="ar-EG" b="0" i="1" dirty="0" smtClean="0">
                                <a:latin typeface="Cambria Math" panose="02040503050406030204" pitchFamily="18" charset="0"/>
                              </a:rPr>
                              <m:t>𝑗</m:t>
                            </m:r>
                          </m:sub>
                        </m:sSub>
                        <m:r>
                          <a:rPr lang="en-US" altLang="ar-EG" i="1" dirty="0" smtClean="0">
                            <a:latin typeface="Cambria Math" panose="02040503050406030204" pitchFamily="18" charset="0"/>
                          </a:rPr>
                          <m:t>)</m:t>
                        </m:r>
                      </m:e>
                      <m:sup>
                        <m:r>
                          <a:rPr lang="en-US" altLang="ar-EG" b="0" i="1" dirty="0" smtClean="0">
                            <a:latin typeface="Cambria Math" panose="02040503050406030204" pitchFamily="18" charset="0"/>
                          </a:rPr>
                          <m:t>2</m:t>
                        </m:r>
                      </m:sup>
                    </m:sSup>
                    <m:r>
                      <a:rPr lang="en-US" altLang="ar-EG" b="0" i="1" dirty="0" smtClean="0">
                        <a:latin typeface="Cambria Math" panose="02040503050406030204" pitchFamily="18" charset="0"/>
                      </a:rPr>
                      <m:t> </m:t>
                    </m:r>
                  </m:oMath>
                </a14:m>
                <a:r>
                  <a:rPr lang="en-US" altLang="ar-EG" dirty="0"/>
                  <a:t>themselves. We can do this because the smaller a number of which we take the square root, the smaller its square root. Then the basic operation of the algorithm will be squaring a number. The number of times it will be executed can be computed as follows: </a:t>
                </a:r>
                <a14:m>
                  <m:oMath xmlns:m="http://schemas.openxmlformats.org/officeDocument/2006/math">
                    <m:r>
                      <a:rPr lang="en-US" altLang="ar-EG" b="0" i="1" smtClean="0">
                        <a:latin typeface="Cambria Math" panose="02040503050406030204" pitchFamily="18" charset="0"/>
                      </a:rPr>
                      <m:t>𝐶</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e>
                    </m:d>
                    <m:r>
                      <a:rPr lang="en-US" altLang="ar-EG" b="0" i="1" smtClean="0">
                        <a:latin typeface="Cambria Math" panose="02040503050406030204" pitchFamily="18" charset="0"/>
                      </a:rPr>
                      <m:t>=</m:t>
                    </m:r>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𝑖</m:t>
                        </m:r>
                        <m:r>
                          <a:rPr lang="en-US" altLang="ar-EG" b="0" i="1" smtClean="0">
                            <a:latin typeface="Cambria Math" panose="02040503050406030204" pitchFamily="18" charset="0"/>
                          </a:rPr>
                          <m:t>=</m:t>
                        </m:r>
                        <m:r>
                          <m:rPr>
                            <m:brk m:alnAt="23"/>
                          </m:rPr>
                          <a:rPr lang="en-US" altLang="ar-EG" b="0" i="1" smtClean="0">
                            <a:latin typeface="Cambria Math" panose="02040503050406030204" pitchFamily="18" charset="0"/>
                          </a:rPr>
                          <m:t>1</m:t>
                        </m:r>
                      </m:sub>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p>
                      <m:e>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𝑗</m:t>
                            </m:r>
                            <m:r>
                              <a:rPr lang="en-US" altLang="ar-EG" b="0" i="1" smtClean="0">
                                <a:latin typeface="Cambria Math" panose="02040503050406030204" pitchFamily="18" charset="0"/>
                              </a:rPr>
                              <m:t>=</m:t>
                            </m:r>
                            <m:r>
                              <a:rPr lang="en-US" altLang="ar-EG" b="0" i="1" smtClean="0">
                                <a:latin typeface="Cambria Math" panose="02040503050406030204" pitchFamily="18" charset="0"/>
                              </a:rPr>
                              <m:t>𝑖</m:t>
                            </m:r>
                            <m:r>
                              <a:rPr lang="en-US" altLang="ar-EG" b="0" i="1" smtClean="0">
                                <a:latin typeface="Cambria Math" panose="02040503050406030204" pitchFamily="18" charset="0"/>
                              </a:rPr>
                              <m:t>+</m:t>
                            </m:r>
                            <m:r>
                              <m:rPr>
                                <m:brk m:alnAt="23"/>
                              </m:rPr>
                              <a:rPr lang="en-US" altLang="ar-EG" b="0" i="1" smtClean="0">
                                <a:latin typeface="Cambria Math" panose="02040503050406030204" pitchFamily="18" charset="0"/>
                              </a:rPr>
                              <m:t>1</m:t>
                            </m:r>
                          </m:sub>
                          <m:sup>
                            <m:r>
                              <a:rPr lang="en-US" altLang="ar-EG" b="0" i="1" smtClean="0">
                                <a:latin typeface="Cambria Math" panose="02040503050406030204" pitchFamily="18" charset="0"/>
                              </a:rPr>
                              <m:t>𝑛</m:t>
                            </m:r>
                          </m:sup>
                          <m:e>
                            <m:r>
                              <a:rPr lang="en-US" altLang="ar-EG" b="0" i="1" smtClean="0">
                                <a:latin typeface="Cambria Math" panose="02040503050406030204" pitchFamily="18" charset="0"/>
                              </a:rPr>
                              <m:t>2</m:t>
                            </m:r>
                          </m:e>
                        </m:nary>
                      </m:e>
                    </m:nary>
                    <m:r>
                      <a:rPr lang="en-US" altLang="ar-EG" b="0" i="1" smtClean="0">
                        <a:latin typeface="Cambria Math" panose="02040503050406030204" pitchFamily="18" charset="0"/>
                      </a:rPr>
                      <m:t>=</m:t>
                    </m:r>
                    <m:r>
                      <a:rPr lang="en-US" altLang="ar-EG" b="0" i="1" smtClean="0">
                        <a:latin typeface="Cambria Math" panose="02040503050406030204" pitchFamily="18" charset="0"/>
                      </a:rPr>
                      <m:t>2</m:t>
                    </m:r>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𝑖</m:t>
                        </m:r>
                        <m:r>
                          <a:rPr lang="en-US" altLang="ar-EG" b="0" i="1" smtClean="0">
                            <a:latin typeface="Cambria Math" panose="02040503050406030204" pitchFamily="18" charset="0"/>
                          </a:rPr>
                          <m:t>=</m:t>
                        </m:r>
                        <m:r>
                          <m:rPr>
                            <m:brk m:alnAt="23"/>
                          </m:rPr>
                          <a:rPr lang="en-US" altLang="ar-EG" b="0" i="1" smtClean="0">
                            <a:latin typeface="Cambria Math" panose="02040503050406030204" pitchFamily="18" charset="0"/>
                          </a:rPr>
                          <m:t>1</m:t>
                        </m:r>
                      </m:sub>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p>
                      <m:e>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𝑖</m:t>
                        </m:r>
                        <m:r>
                          <a:rPr lang="en-US" altLang="ar-EG" b="0" i="1" smtClean="0">
                            <a:latin typeface="Cambria Math" panose="02040503050406030204" pitchFamily="18" charset="0"/>
                          </a:rPr>
                          <m:t>)</m:t>
                        </m:r>
                      </m:e>
                    </m:nary>
                    <m:r>
                      <a:rPr lang="en-US" altLang="ar-EG" b="0" i="1" smtClean="0">
                        <a:latin typeface="Cambria Math" panose="02040503050406030204" pitchFamily="18" charset="0"/>
                      </a:rPr>
                      <m:t>=</m:t>
                    </m:r>
                    <m:r>
                      <a:rPr lang="en-US" altLang="ar-EG" b="0" i="1" smtClean="0">
                        <a:latin typeface="Cambria Math" panose="02040503050406030204" pitchFamily="18" charset="0"/>
                      </a:rPr>
                      <m:t>2</m:t>
                    </m:r>
                    <m:d>
                      <m:dPr>
                        <m:begChr m:val="["/>
                        <m:endChr m:val="]"/>
                        <m:ctrlPr>
                          <a:rPr lang="en-US" altLang="ar-EG" b="0" i="1" smtClean="0">
                            <a:latin typeface="Cambria Math" panose="02040503050406030204" pitchFamily="18" charset="0"/>
                          </a:rPr>
                        </m:ctrlPr>
                      </m:dPr>
                      <m:e>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e>
                        </m:d>
                        <m:r>
                          <a:rPr lang="en-US" altLang="ar-EG" b="0" i="1" smtClean="0">
                            <a:latin typeface="Cambria Math" panose="02040503050406030204" pitchFamily="18" charset="0"/>
                          </a:rPr>
                          <m:t>+</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e>
                        </m:d>
                        <m:r>
                          <a:rPr lang="en-US" altLang="ar-EG" b="0" i="1" smtClean="0">
                            <a:latin typeface="Cambria Math" panose="02040503050406030204" pitchFamily="18" charset="0"/>
                          </a:rPr>
                          <m:t>+ …+</m:t>
                        </m:r>
                        <m:r>
                          <a:rPr lang="en-US" altLang="ar-EG" b="0" i="1" smtClean="0">
                            <a:latin typeface="Cambria Math" panose="02040503050406030204" pitchFamily="18" charset="0"/>
                          </a:rPr>
                          <m:t>1</m:t>
                        </m:r>
                      </m:e>
                    </m:d>
                    <m:r>
                      <a:rPr lang="en-US" altLang="ar-EG" b="0" i="1" smtClean="0">
                        <a:latin typeface="Cambria Math" panose="02040503050406030204" pitchFamily="18" charset="0"/>
                      </a:rPr>
                      <m:t>=</m:t>
                    </m:r>
                    <m:r>
                      <a:rPr lang="en-US" altLang="ar-EG" b="0" i="1" smtClean="0">
                        <a:latin typeface="Cambria Math" panose="02040503050406030204" pitchFamily="18" charset="0"/>
                      </a:rPr>
                      <m:t>𝑛</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e>
                    </m:d>
                    <m:r>
                      <a:rPr lang="en-US" altLang="ar-EG" b="0" i="1" smtClean="0">
                        <a:latin typeface="Cambria Math" panose="02040503050406030204" pitchFamily="18" charset="0"/>
                        <a:ea typeface="Cambria Math" panose="02040503050406030204" pitchFamily="18" charset="0"/>
                      </a:rPr>
                      <m:t>𝜖</m:t>
                    </m:r>
                    <m:r>
                      <a:rPr lang="en-US" altLang="ar-EG" b="0" i="1" smtClean="0">
                        <a:latin typeface="Cambria Math" panose="02040503050406030204" pitchFamily="18" charset="0"/>
                        <a:ea typeface="Cambria Math" panose="02040503050406030204" pitchFamily="18" charset="0"/>
                      </a:rPr>
                      <m:t> </m:t>
                    </m:r>
                    <m:r>
                      <a:rPr lang="en-US" altLang="ar-EG" b="0" i="1" smtClean="0">
                        <a:latin typeface="Cambria Math" panose="02040503050406030204" pitchFamily="18" charset="0"/>
                        <a:ea typeface="Cambria Math" panose="02040503050406030204" pitchFamily="18" charset="0"/>
                      </a:rPr>
                      <m:t>𝜃</m:t>
                    </m:r>
                    <m:r>
                      <a:rPr lang="en-US" altLang="ar-EG" b="0" i="1" smtClean="0">
                        <a:latin typeface="Cambria Math" panose="02040503050406030204" pitchFamily="18" charset="0"/>
                        <a:ea typeface="Cambria Math" panose="02040503050406030204" pitchFamily="18" charset="0"/>
                      </a:rPr>
                      <m:t>(</m:t>
                    </m:r>
                    <m:sSup>
                      <m:sSupPr>
                        <m:ctrlPr>
                          <a:rPr lang="en-US" altLang="ar-EG" b="0" i="1" smtClean="0">
                            <a:latin typeface="Cambria Math" panose="02040503050406030204" pitchFamily="18" charset="0"/>
                            <a:ea typeface="Cambria Math" panose="02040503050406030204" pitchFamily="18" charset="0"/>
                          </a:rPr>
                        </m:ctrlPr>
                      </m:sSupPr>
                      <m:e>
                        <m:r>
                          <a:rPr lang="en-US" altLang="ar-EG" b="0" i="1" smtClean="0">
                            <a:latin typeface="Cambria Math" panose="02040503050406030204" pitchFamily="18" charset="0"/>
                            <a:ea typeface="Cambria Math" panose="02040503050406030204" pitchFamily="18" charset="0"/>
                          </a:rPr>
                          <m:t>𝑛</m:t>
                        </m:r>
                      </m:e>
                      <m:sup>
                        <m:r>
                          <a:rPr lang="en-US" altLang="ar-EG" b="0" i="1" smtClean="0">
                            <a:latin typeface="Cambria Math" panose="02040503050406030204" pitchFamily="18" charset="0"/>
                            <a:ea typeface="Cambria Math" panose="02040503050406030204" pitchFamily="18" charset="0"/>
                          </a:rPr>
                          <m:t>2</m:t>
                        </m:r>
                      </m:sup>
                    </m:sSup>
                    <m:r>
                      <a:rPr lang="en-US" altLang="ar-EG" b="0" i="1" smtClean="0">
                        <a:latin typeface="Cambria Math" panose="02040503050406030204" pitchFamily="18" charset="0"/>
                        <a:ea typeface="Cambria Math" panose="02040503050406030204" pitchFamily="18" charset="0"/>
                      </a:rPr>
                      <m:t>)</m:t>
                    </m:r>
                  </m:oMath>
                </a14:m>
                <a:r>
                  <a:rPr lang="en-GB" altLang="ar-EG" dirty="0"/>
                  <a:t>.</a:t>
                </a:r>
              </a:p>
              <a:p>
                <a:pPr marL="171450" indent="-171450">
                  <a:buFontTx/>
                  <a:buChar char="-"/>
                </a:pPr>
                <a:endParaRPr lang="en-GB"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3411696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16</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US" altLang="ar-EG" dirty="0"/>
                  <a:t>Convex-hull can be used in many applications. For example, in computer animation, replacing objects by their convex hulls speeds up collision detection. The same idea is used in path planning for Mars mission rovers. They are also used for detecting outliers by some statistical techniques. Also, it is an efficient algorithm for computing a diameter of a set of points, which is the largest distance between two of the points, needs the set’s convex hull to find the largest distance between two of its extreme points.</a:t>
                </a:r>
              </a:p>
              <a:p>
                <a:pPr marL="171450" indent="-171450">
                  <a:buFontTx/>
                  <a:buChar char="-"/>
                </a:pPr>
                <a:endParaRPr lang="en-US" altLang="ar-EG" dirty="0"/>
              </a:p>
              <a:p>
                <a:pPr marL="171450" indent="-171450">
                  <a:buFontTx/>
                  <a:buChar char="-"/>
                </a:pPr>
                <a:endParaRPr lang="en-GB"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86803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17</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 set of points (finite or infinite) in the plane is called convex if for any two points p and q in the set, the entire line segment with the endpoints at p and q belongs to the set.</a:t>
                </a:r>
              </a:p>
              <a:p>
                <a:pPr marL="171450" indent="-171450">
                  <a:buFontTx/>
                  <a:buChar char="-"/>
                </a:pPr>
                <a:r>
                  <a:rPr lang="en-GB" altLang="ar-EG" dirty="0"/>
                  <a:t>All the sets depicted in Figure 3.4a are convex, and so are a straight line, a triangle, a rectangle, and, more generally, any convex polygon,1 a circle, and the entire plane. On the other hand, the sets depicted in Figure 3.4b, any finite set of two or more distinct points, the boundary of any convex polygon, and a circumference are examples of sets that are not convex.</a:t>
                </a:r>
              </a:p>
              <a:p>
                <a:pPr marL="171450" indent="-171450">
                  <a:buFontTx/>
                  <a:buChar char="-"/>
                </a:pPr>
                <a:endParaRPr lang="en-US" altLang="ar-EG" dirty="0"/>
              </a:p>
              <a:p>
                <a:pPr marL="171450" indent="-171450">
                  <a:buFontTx/>
                  <a:buChar char="-"/>
                </a:pPr>
                <a:endParaRPr lang="en-GB"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455785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18</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The convex hull of a set S of points is the smallest convex set containing S.</a:t>
                </a:r>
                <a:endParaRPr lang="en-US" altLang="ar-EG" dirty="0"/>
              </a:p>
              <a:p>
                <a:pPr marL="171450" indent="-171450">
                  <a:buFontTx/>
                  <a:buChar char="-"/>
                </a:pPr>
                <a:r>
                  <a:rPr lang="en-GB" altLang="ar-EG" dirty="0"/>
                  <a:t>If S is convex, its convex hull is obviously S itself. If S is a set of two points, its convex hull is the line segment connecting these points. If S is a set of three points not on the same line, its convex hull is the triangle with the vertices at the three points given; if the three points do lie on the same line, the convex hull is the line segment with its endpoints at the two points that are farthest apart.</a:t>
                </a:r>
              </a:p>
              <a:p>
                <a:pPr marL="171450" indent="-171450">
                  <a:buFontTx/>
                  <a:buChar char="-"/>
                </a:pPr>
                <a:r>
                  <a:rPr lang="en-GB" altLang="ar-EG" dirty="0"/>
                  <a:t>An example of the convex hull for a larger set, is shown in Figure 3.6.</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4235604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19</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The straight line through two points </a:t>
                </a:r>
                <a14:m>
                  <m:oMath xmlns:m="http://schemas.openxmlformats.org/officeDocument/2006/math">
                    <m:r>
                      <a:rPr lang="en-GB" sz="1800" i="1"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en-GB"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Arial" panose="020B0604020202020204" pitchFamily="34" charset="0"/>
                          </a:rPr>
                          <m:t>𝑥</m:t>
                        </m:r>
                      </m:e>
                      <m:sub>
                        <m:r>
                          <a:rPr lang="en-GB" sz="1800" i="1">
                            <a:effectLst/>
                            <a:latin typeface="Cambria Math" panose="02040503050406030204" pitchFamily="18" charset="0"/>
                            <a:ea typeface="Calibri" panose="020F0502020204030204" pitchFamily="34" charset="0"/>
                            <a:cs typeface="Arial" panose="020B0604020202020204" pitchFamily="34" charset="0"/>
                          </a:rPr>
                          <m:t>1</m:t>
                        </m:r>
                      </m:sub>
                    </m:sSub>
                    <m:r>
                      <a:rPr lang="en-GB"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GB"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Arial" panose="020B0604020202020204" pitchFamily="34" charset="0"/>
                          </a:rPr>
                          <m:t>𝑦</m:t>
                        </m:r>
                      </m:e>
                      <m:sub>
                        <m:r>
                          <a:rPr lang="en-GB" sz="1800" i="1">
                            <a:effectLst/>
                            <a:latin typeface="Cambria Math" panose="02040503050406030204" pitchFamily="18" charset="0"/>
                            <a:ea typeface="Calibri" panose="020F0502020204030204" pitchFamily="34" charset="0"/>
                            <a:cs typeface="Arial" panose="020B0604020202020204" pitchFamily="34" charset="0"/>
                          </a:rPr>
                          <m:t>1</m:t>
                        </m:r>
                      </m:sub>
                    </m:sSub>
                    <m:r>
                      <a:rPr lang="en-US" sz="1800" b="0" i="1" smtClean="0">
                        <a:effectLst/>
                        <a:latin typeface="Cambria Math" panose="02040503050406030204" pitchFamily="18" charset="0"/>
                        <a:ea typeface="Calibri" panose="020F0502020204030204" pitchFamily="34" charset="0"/>
                        <a:cs typeface="Arial" panose="020B0604020202020204" pitchFamily="34" charset="0"/>
                      </a:rPr>
                      <m:t>)</m:t>
                    </m:r>
                  </m:oMath>
                </a14:m>
                <a:r>
                  <a:rPr lang="en-GB" altLang="ar-EG" dirty="0"/>
                  <a:t>, </a:t>
                </a:r>
                <a14:m>
                  <m:oMath xmlns:m="http://schemas.openxmlformats.org/officeDocument/2006/math">
                    <m:r>
                      <a:rPr lang="en-GB" sz="1200" i="1"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en-GB" i="1">
                            <a:effectLst/>
                            <a:latin typeface="Cambria Math" panose="02040503050406030204" pitchFamily="18" charset="0"/>
                          </a:rPr>
                        </m:ctrlPr>
                      </m:sSubPr>
                      <m:e>
                        <m:r>
                          <a:rPr lang="en-GB" sz="1200" i="1">
                            <a:effectLst/>
                            <a:latin typeface="Cambria Math" panose="02040503050406030204" pitchFamily="18" charset="0"/>
                            <a:ea typeface="Calibri" panose="020F0502020204030204" pitchFamily="34" charset="0"/>
                            <a:cs typeface="Arial" panose="020B0604020202020204" pitchFamily="34" charset="0"/>
                          </a:rPr>
                          <m:t>𝑥</m:t>
                        </m:r>
                      </m:e>
                      <m:sub>
                        <m:r>
                          <a:rPr lang="en-US" sz="1200" b="0" i="1" smtClean="0">
                            <a:effectLst/>
                            <a:latin typeface="Cambria Math" panose="02040503050406030204" pitchFamily="18" charset="0"/>
                            <a:ea typeface="Calibri" panose="020F0502020204030204" pitchFamily="34" charset="0"/>
                            <a:cs typeface="Arial" panose="020B0604020202020204" pitchFamily="34" charset="0"/>
                          </a:rPr>
                          <m:t>2</m:t>
                        </m:r>
                      </m:sub>
                    </m:sSub>
                    <m:r>
                      <a:rPr lang="en-GB" sz="1200" i="1">
                        <a:effectLst/>
                        <a:latin typeface="Cambria Math" panose="02040503050406030204" pitchFamily="18" charset="0"/>
                        <a:ea typeface="Calibri" panose="020F0502020204030204" pitchFamily="34" charset="0"/>
                        <a:cs typeface="Arial" panose="020B0604020202020204" pitchFamily="34" charset="0"/>
                      </a:rPr>
                      <m:t>,</m:t>
                    </m:r>
                    <m:sSub>
                      <m:sSubPr>
                        <m:ctrlPr>
                          <a:rPr lang="en-GB" i="1">
                            <a:effectLst/>
                            <a:latin typeface="Cambria Math" panose="02040503050406030204" pitchFamily="18" charset="0"/>
                          </a:rPr>
                        </m:ctrlPr>
                      </m:sSubPr>
                      <m:e>
                        <m:r>
                          <a:rPr lang="en-GB" sz="1200" i="1">
                            <a:effectLst/>
                            <a:latin typeface="Cambria Math" panose="02040503050406030204" pitchFamily="18" charset="0"/>
                            <a:ea typeface="Calibri" panose="020F0502020204030204" pitchFamily="34" charset="0"/>
                            <a:cs typeface="Arial" panose="020B0604020202020204" pitchFamily="34" charset="0"/>
                          </a:rPr>
                          <m:t>𝑦</m:t>
                        </m:r>
                      </m:e>
                      <m:sub>
                        <m:r>
                          <a:rPr lang="en-US" sz="1200" b="0" i="1" smtClean="0">
                            <a:effectLst/>
                            <a:latin typeface="Cambria Math" panose="02040503050406030204" pitchFamily="18" charset="0"/>
                            <a:ea typeface="Calibri" panose="020F0502020204030204" pitchFamily="34" charset="0"/>
                            <a:cs typeface="Arial" panose="020B0604020202020204" pitchFamily="34" charset="0"/>
                          </a:rPr>
                          <m:t>2</m:t>
                        </m:r>
                      </m:sub>
                    </m:sSub>
                    <m:r>
                      <a:rPr lang="en-US" sz="1200" b="0" i="1" smtClean="0">
                        <a:effectLst/>
                        <a:latin typeface="Cambria Math" panose="02040503050406030204" pitchFamily="18" charset="0"/>
                        <a:ea typeface="Calibri" panose="020F0502020204030204" pitchFamily="34" charset="0"/>
                        <a:cs typeface="Arial" panose="020B0604020202020204" pitchFamily="34" charset="0"/>
                      </a:rPr>
                      <m:t>)</m:t>
                    </m:r>
                  </m:oMath>
                </a14:m>
                <a:r>
                  <a:rPr lang="en-GB" altLang="ar-EG" dirty="0"/>
                  <a:t> can be defined by the equation </a:t>
                </a:r>
                <a14:m>
                  <m:oMath xmlns:m="http://schemas.openxmlformats.org/officeDocument/2006/math">
                    <m:r>
                      <a:rPr lang="en-GB" sz="1200" i="1" kern="1200" smtClean="0">
                        <a:solidFill>
                          <a:schemeClr val="tx1"/>
                        </a:solidFill>
                        <a:effectLst/>
                        <a:latin typeface="Cambria Math" panose="02040503050406030204" pitchFamily="18" charset="0"/>
                        <a:ea typeface="+mn-ea"/>
                        <a:cs typeface="+mn-cs"/>
                      </a:rPr>
                      <m:t>𝑎𝑥</m:t>
                    </m:r>
                    <m:r>
                      <a:rPr lang="en-GB" sz="1200" i="1" kern="1200" smtClean="0">
                        <a:solidFill>
                          <a:schemeClr val="tx1"/>
                        </a:solidFill>
                        <a:effectLst/>
                        <a:latin typeface="Cambria Math" panose="02040503050406030204" pitchFamily="18" charset="0"/>
                        <a:ea typeface="+mn-ea"/>
                        <a:cs typeface="+mn-cs"/>
                      </a:rPr>
                      <m:t>+</m:t>
                    </m:r>
                    <m:r>
                      <a:rPr lang="en-GB" sz="1200" i="1" kern="1200" smtClean="0">
                        <a:solidFill>
                          <a:schemeClr val="tx1"/>
                        </a:solidFill>
                        <a:effectLst/>
                        <a:latin typeface="Cambria Math" panose="02040503050406030204" pitchFamily="18" charset="0"/>
                        <a:ea typeface="+mn-ea"/>
                        <a:cs typeface="+mn-cs"/>
                      </a:rPr>
                      <m:t>𝑏𝑦</m:t>
                    </m:r>
                    <m:r>
                      <a:rPr lang="en-GB" sz="1200" i="1" kern="1200" smtClean="0">
                        <a:solidFill>
                          <a:schemeClr val="tx1"/>
                        </a:solidFill>
                        <a:effectLst/>
                        <a:latin typeface="Cambria Math" panose="02040503050406030204" pitchFamily="18" charset="0"/>
                        <a:ea typeface="+mn-ea"/>
                        <a:cs typeface="+mn-cs"/>
                      </a:rPr>
                      <m:t>=</m:t>
                    </m:r>
                    <m:r>
                      <a:rPr lang="en-GB" sz="1200" i="1" kern="1200" smtClean="0">
                        <a:solidFill>
                          <a:schemeClr val="tx1"/>
                        </a:solidFill>
                        <a:effectLst/>
                        <a:latin typeface="Cambria Math" panose="02040503050406030204" pitchFamily="18" charset="0"/>
                        <a:ea typeface="+mn-ea"/>
                        <a:cs typeface="+mn-cs"/>
                      </a:rPr>
                      <m:t>𝑐</m:t>
                    </m:r>
                  </m:oMath>
                </a14:m>
                <a:r>
                  <a:rPr lang="en-GB" altLang="ar-EG" dirty="0"/>
                  <a:t>. Then </a:t>
                </a:r>
                <a14:m>
                  <m:oMath xmlns:m="http://schemas.openxmlformats.org/officeDocument/2006/math">
                    <m:r>
                      <a:rPr lang="en-GB" sz="1200" i="1" kern="1200" smtClean="0">
                        <a:solidFill>
                          <a:schemeClr val="tx1"/>
                        </a:solidFill>
                        <a:effectLst/>
                        <a:latin typeface="Cambria Math" panose="02040503050406030204" pitchFamily="18" charset="0"/>
                        <a:ea typeface="+mn-ea"/>
                        <a:cs typeface="+mn-cs"/>
                      </a:rPr>
                      <m:t>𝑦</m:t>
                    </m:r>
                    <m:r>
                      <a:rPr lang="en-GB" sz="1200" i="1" kern="1200" smtClean="0">
                        <a:solidFill>
                          <a:schemeClr val="tx1"/>
                        </a:solidFill>
                        <a:effectLst/>
                        <a:latin typeface="Cambria Math" panose="02040503050406030204" pitchFamily="18" charset="0"/>
                        <a:ea typeface="+mn-ea"/>
                        <a:cs typeface="+mn-cs"/>
                      </a:rPr>
                      <m:t>=−</m:t>
                    </m:r>
                    <m:f>
                      <m:fPr>
                        <m:ctrlPr>
                          <a:rPr lang="en-GB" sz="1200" i="1" kern="1200">
                            <a:solidFill>
                              <a:schemeClr val="tx1"/>
                            </a:solidFill>
                            <a:effectLst/>
                            <a:latin typeface="Cambria Math" panose="02040503050406030204" pitchFamily="18" charset="0"/>
                            <a:ea typeface="+mn-ea"/>
                            <a:cs typeface="+mn-cs"/>
                          </a:rPr>
                        </m:ctrlPr>
                      </m:fPr>
                      <m:num>
                        <m:r>
                          <a:rPr lang="en-GB" sz="1200" i="1" kern="1200">
                            <a:solidFill>
                              <a:schemeClr val="tx1"/>
                            </a:solidFill>
                            <a:effectLst/>
                            <a:latin typeface="Cambria Math" panose="02040503050406030204" pitchFamily="18" charset="0"/>
                            <a:ea typeface="+mn-ea"/>
                            <a:cs typeface="+mn-cs"/>
                          </a:rPr>
                          <m:t>𝑎</m:t>
                        </m:r>
                      </m:num>
                      <m:den>
                        <m:r>
                          <a:rPr lang="en-GB" sz="1200" i="1" kern="1200">
                            <a:solidFill>
                              <a:schemeClr val="tx1"/>
                            </a:solidFill>
                            <a:effectLst/>
                            <a:latin typeface="Cambria Math" panose="02040503050406030204" pitchFamily="18" charset="0"/>
                            <a:ea typeface="+mn-ea"/>
                            <a:cs typeface="+mn-cs"/>
                          </a:rPr>
                          <m:t>𝑏</m:t>
                        </m:r>
                      </m:den>
                    </m:f>
                    <m:r>
                      <a:rPr lang="en-GB" sz="1200" i="1" kern="1200">
                        <a:solidFill>
                          <a:schemeClr val="tx1"/>
                        </a:solidFill>
                        <a:effectLst/>
                        <a:latin typeface="Cambria Math" panose="02040503050406030204" pitchFamily="18" charset="0"/>
                        <a:ea typeface="+mn-ea"/>
                        <a:cs typeface="+mn-cs"/>
                      </a:rPr>
                      <m:t>𝑥</m:t>
                    </m:r>
                    <m:r>
                      <a:rPr lang="en-GB" sz="1200" i="1" kern="1200">
                        <a:solidFill>
                          <a:schemeClr val="tx1"/>
                        </a:solidFill>
                        <a:effectLst/>
                        <a:latin typeface="Cambria Math" panose="02040503050406030204" pitchFamily="18" charset="0"/>
                        <a:ea typeface="+mn-ea"/>
                        <a:cs typeface="+mn-cs"/>
                      </a:rPr>
                      <m:t>+</m:t>
                    </m:r>
                    <m:f>
                      <m:fPr>
                        <m:ctrlPr>
                          <a:rPr lang="en-GB" sz="1200" i="1" kern="1200">
                            <a:solidFill>
                              <a:schemeClr val="tx1"/>
                            </a:solidFill>
                            <a:effectLst/>
                            <a:latin typeface="Cambria Math" panose="02040503050406030204" pitchFamily="18" charset="0"/>
                            <a:ea typeface="+mn-ea"/>
                            <a:cs typeface="+mn-cs"/>
                          </a:rPr>
                        </m:ctrlPr>
                      </m:fPr>
                      <m:num>
                        <m:r>
                          <a:rPr lang="en-GB" sz="1200" i="1" kern="1200">
                            <a:solidFill>
                              <a:schemeClr val="tx1"/>
                            </a:solidFill>
                            <a:effectLst/>
                            <a:latin typeface="Cambria Math" panose="02040503050406030204" pitchFamily="18" charset="0"/>
                            <a:ea typeface="+mn-ea"/>
                            <a:cs typeface="+mn-cs"/>
                          </a:rPr>
                          <m:t>𝑐</m:t>
                        </m:r>
                      </m:num>
                      <m:den>
                        <m:r>
                          <a:rPr lang="en-GB" sz="1200" i="1" kern="1200">
                            <a:solidFill>
                              <a:schemeClr val="tx1"/>
                            </a:solidFill>
                            <a:effectLst/>
                            <a:latin typeface="Cambria Math" panose="02040503050406030204" pitchFamily="18" charset="0"/>
                            <a:ea typeface="+mn-ea"/>
                            <a:cs typeface="+mn-cs"/>
                          </a:rPr>
                          <m:t>𝑏</m:t>
                        </m:r>
                      </m:den>
                    </m:f>
                  </m:oMath>
                </a14:m>
                <a:endParaRPr lang="en-GB" altLang="ar-EG" dirty="0"/>
              </a:p>
              <a:p>
                <a:pPr marL="171450" indent="-171450">
                  <a:buFontTx/>
                  <a:buChar char="-"/>
                </a:pPr>
                <a:r>
                  <a:rPr lang="en-GB" altLang="ar-EG" dirty="0"/>
                  <a:t>Since </a:t>
                </a:r>
                <a14:m>
                  <m:oMath xmlns:m="http://schemas.openxmlformats.org/officeDocument/2006/math">
                    <m:r>
                      <a:rPr lang="en-GB" sz="1800" i="1" smtClean="0">
                        <a:effectLst/>
                        <a:latin typeface="Cambria Math" panose="02040503050406030204" pitchFamily="18" charset="0"/>
                        <a:ea typeface="Calibri" panose="020F0502020204030204" pitchFamily="34" charset="0"/>
                        <a:cs typeface="Arial" panose="020B0604020202020204" pitchFamily="34" charset="0"/>
                      </a:rPr>
                      <m:t>𝑦</m:t>
                    </m:r>
                    <m:r>
                      <a:rPr lang="en-GB" sz="1800" i="1" smtClean="0">
                        <a:effectLst/>
                        <a:latin typeface="Cambria Math" panose="02040503050406030204" pitchFamily="18" charset="0"/>
                        <a:ea typeface="Calibri" panose="020F0502020204030204" pitchFamily="34" charset="0"/>
                        <a:cs typeface="Arial" panose="020B0604020202020204" pitchFamily="34" charset="0"/>
                      </a:rPr>
                      <m:t>=</m:t>
                    </m:r>
                    <m:r>
                      <a:rPr lang="en-GB" sz="1800" i="1" smtClean="0">
                        <a:effectLst/>
                        <a:latin typeface="Cambria Math" panose="02040503050406030204" pitchFamily="18" charset="0"/>
                        <a:ea typeface="Calibri" panose="020F0502020204030204" pitchFamily="34" charset="0"/>
                        <a:cs typeface="Arial" panose="020B0604020202020204" pitchFamily="34" charset="0"/>
                      </a:rPr>
                      <m:t>𝑚𝑥</m:t>
                    </m:r>
                    <m:r>
                      <a:rPr lang="en-GB" sz="1800" i="1" smtClean="0">
                        <a:effectLst/>
                        <a:latin typeface="Cambria Math" panose="02040503050406030204" pitchFamily="18" charset="0"/>
                        <a:ea typeface="Calibri" panose="020F0502020204030204" pitchFamily="34" charset="0"/>
                        <a:cs typeface="Arial" panose="020B0604020202020204" pitchFamily="34" charset="0"/>
                      </a:rPr>
                      <m:t>+</m:t>
                    </m:r>
                    <m:f>
                      <m:fPr>
                        <m:ctrlPr>
                          <a:rPr lang="en-GB" i="1">
                            <a:effectLst/>
                            <a:latin typeface="Cambria Math" panose="02040503050406030204" pitchFamily="18" charset="0"/>
                          </a:rPr>
                        </m:ctrlPr>
                      </m:fPr>
                      <m:num>
                        <m:r>
                          <a:rPr lang="en-GB" sz="1800" i="1">
                            <a:effectLst/>
                            <a:latin typeface="Cambria Math" panose="02040503050406030204" pitchFamily="18" charset="0"/>
                            <a:ea typeface="Calibri" panose="020F0502020204030204" pitchFamily="34" charset="0"/>
                            <a:cs typeface="Arial" panose="020B0604020202020204" pitchFamily="34" charset="0"/>
                          </a:rPr>
                          <m:t>𝑐</m:t>
                        </m:r>
                      </m:num>
                      <m:den>
                        <m:r>
                          <a:rPr lang="en-GB" sz="1800" i="1">
                            <a:effectLst/>
                            <a:latin typeface="Cambria Math" panose="02040503050406030204" pitchFamily="18" charset="0"/>
                            <a:ea typeface="Calibri" panose="020F0502020204030204" pitchFamily="34" charset="0"/>
                            <a:cs typeface="Arial" panose="020B0604020202020204" pitchFamily="34" charset="0"/>
                          </a:rPr>
                          <m:t>𝑏</m:t>
                        </m:r>
                      </m:den>
                    </m:f>
                  </m:oMath>
                </a14:m>
                <a:r>
                  <a:rPr lang="en-GB" altLang="ar-EG" dirty="0"/>
                  <a:t> , </a:t>
                </a:r>
                <a14:m>
                  <m:oMath xmlns:m="http://schemas.openxmlformats.org/officeDocument/2006/math">
                    <m:r>
                      <a:rPr lang="en-GB" sz="1200" i="1" kern="1200" smtClean="0">
                        <a:solidFill>
                          <a:schemeClr val="tx1"/>
                        </a:solidFill>
                        <a:effectLst/>
                        <a:latin typeface="Cambria Math" panose="02040503050406030204" pitchFamily="18" charset="0"/>
                        <a:ea typeface="+mn-ea"/>
                        <a:cs typeface="+mn-cs"/>
                      </a:rPr>
                      <m:t>𝑚</m:t>
                    </m:r>
                    <m:r>
                      <a:rPr lang="en-GB" sz="1200" i="1" kern="1200" smtClean="0">
                        <a:solidFill>
                          <a:schemeClr val="tx1"/>
                        </a:solidFill>
                        <a:effectLst/>
                        <a:latin typeface="Cambria Math" panose="02040503050406030204" pitchFamily="18" charset="0"/>
                        <a:ea typeface="+mn-ea"/>
                        <a:cs typeface="+mn-cs"/>
                      </a:rPr>
                      <m:t>=</m:t>
                    </m:r>
                    <m:f>
                      <m:fPr>
                        <m:ctrlPr>
                          <a:rPr lang="en-GB" sz="1200" i="1" kern="1200">
                            <a:solidFill>
                              <a:schemeClr val="tx1"/>
                            </a:solidFill>
                            <a:effectLst/>
                            <a:latin typeface="Cambria Math" panose="02040503050406030204" pitchFamily="18" charset="0"/>
                            <a:ea typeface="+mn-ea"/>
                            <a:cs typeface="+mn-cs"/>
                          </a:rPr>
                        </m:ctrlPr>
                      </m:fPr>
                      <m:num>
                        <m:sSub>
                          <m:sSubPr>
                            <m:ctrlPr>
                              <a:rPr lang="en-GB" sz="1200" i="1" kern="1200">
                                <a:solidFill>
                                  <a:schemeClr val="tx1"/>
                                </a:solidFill>
                                <a:effectLst/>
                                <a:latin typeface="Cambria Math" panose="02040503050406030204" pitchFamily="18" charset="0"/>
                                <a:ea typeface="+mn-ea"/>
                                <a:cs typeface="+mn-cs"/>
                              </a:rPr>
                            </m:ctrlPr>
                          </m:sSubPr>
                          <m:e>
                            <m:r>
                              <a:rPr lang="en-GB" sz="1200" i="1" kern="1200">
                                <a:solidFill>
                                  <a:schemeClr val="tx1"/>
                                </a:solidFill>
                                <a:effectLst/>
                                <a:latin typeface="Cambria Math" panose="02040503050406030204" pitchFamily="18" charset="0"/>
                                <a:ea typeface="+mn-ea"/>
                                <a:cs typeface="+mn-cs"/>
                              </a:rPr>
                              <m:t>𝑦</m:t>
                            </m:r>
                          </m:e>
                          <m:sub>
                            <m:r>
                              <a:rPr lang="en-GB" sz="1200" i="1" kern="1200">
                                <a:solidFill>
                                  <a:schemeClr val="tx1"/>
                                </a:solidFill>
                                <a:effectLst/>
                                <a:latin typeface="Cambria Math" panose="02040503050406030204" pitchFamily="18" charset="0"/>
                                <a:ea typeface="+mn-ea"/>
                                <a:cs typeface="+mn-cs"/>
                              </a:rPr>
                              <m:t>2</m:t>
                            </m:r>
                          </m:sub>
                        </m:sSub>
                        <m:r>
                          <a:rPr lang="en-GB" sz="1200" i="1" kern="1200">
                            <a:solidFill>
                              <a:schemeClr val="tx1"/>
                            </a:solidFill>
                            <a:effectLst/>
                            <a:latin typeface="Cambria Math" panose="02040503050406030204" pitchFamily="18" charset="0"/>
                            <a:ea typeface="+mn-ea"/>
                            <a:cs typeface="+mn-cs"/>
                          </a:rPr>
                          <m:t>−</m:t>
                        </m:r>
                        <m:sSub>
                          <m:sSubPr>
                            <m:ctrlPr>
                              <a:rPr lang="en-GB" sz="1200" i="1" kern="1200">
                                <a:solidFill>
                                  <a:schemeClr val="tx1"/>
                                </a:solidFill>
                                <a:effectLst/>
                                <a:latin typeface="Cambria Math" panose="02040503050406030204" pitchFamily="18" charset="0"/>
                                <a:ea typeface="+mn-ea"/>
                                <a:cs typeface="+mn-cs"/>
                              </a:rPr>
                            </m:ctrlPr>
                          </m:sSubPr>
                          <m:e>
                            <m:r>
                              <a:rPr lang="en-GB" sz="1200" i="1" kern="1200">
                                <a:solidFill>
                                  <a:schemeClr val="tx1"/>
                                </a:solidFill>
                                <a:effectLst/>
                                <a:latin typeface="Cambria Math" panose="02040503050406030204" pitchFamily="18" charset="0"/>
                                <a:ea typeface="+mn-ea"/>
                                <a:cs typeface="+mn-cs"/>
                              </a:rPr>
                              <m:t>𝑦</m:t>
                            </m:r>
                          </m:e>
                          <m:sub>
                            <m:r>
                              <a:rPr lang="en-GB" sz="1200" i="1" kern="1200">
                                <a:solidFill>
                                  <a:schemeClr val="tx1"/>
                                </a:solidFill>
                                <a:effectLst/>
                                <a:latin typeface="Cambria Math" panose="02040503050406030204" pitchFamily="18" charset="0"/>
                                <a:ea typeface="+mn-ea"/>
                                <a:cs typeface="+mn-cs"/>
                              </a:rPr>
                              <m:t>1</m:t>
                            </m:r>
                          </m:sub>
                        </m:sSub>
                      </m:num>
                      <m:den>
                        <m:sSub>
                          <m:sSubPr>
                            <m:ctrlPr>
                              <a:rPr lang="en-GB" sz="1200" i="1" kern="1200">
                                <a:solidFill>
                                  <a:schemeClr val="tx1"/>
                                </a:solidFill>
                                <a:effectLst/>
                                <a:latin typeface="Cambria Math" panose="02040503050406030204" pitchFamily="18" charset="0"/>
                                <a:ea typeface="+mn-ea"/>
                                <a:cs typeface="+mn-cs"/>
                              </a:rPr>
                            </m:ctrlPr>
                          </m:sSubPr>
                          <m:e>
                            <m:r>
                              <a:rPr lang="en-GB" sz="1200" i="1" kern="1200">
                                <a:solidFill>
                                  <a:schemeClr val="tx1"/>
                                </a:solidFill>
                                <a:effectLst/>
                                <a:latin typeface="Cambria Math" panose="02040503050406030204" pitchFamily="18" charset="0"/>
                                <a:ea typeface="+mn-ea"/>
                                <a:cs typeface="+mn-cs"/>
                              </a:rPr>
                              <m:t>𝑥</m:t>
                            </m:r>
                          </m:e>
                          <m:sub>
                            <m:r>
                              <a:rPr lang="en-GB" sz="1200" i="1" kern="1200">
                                <a:solidFill>
                                  <a:schemeClr val="tx1"/>
                                </a:solidFill>
                                <a:effectLst/>
                                <a:latin typeface="Cambria Math" panose="02040503050406030204" pitchFamily="18" charset="0"/>
                                <a:ea typeface="+mn-ea"/>
                                <a:cs typeface="+mn-cs"/>
                              </a:rPr>
                              <m:t>2</m:t>
                            </m:r>
                          </m:sub>
                        </m:sSub>
                        <m:r>
                          <a:rPr lang="en-GB" sz="1200" i="1" kern="1200">
                            <a:solidFill>
                              <a:schemeClr val="tx1"/>
                            </a:solidFill>
                            <a:effectLst/>
                            <a:latin typeface="Cambria Math" panose="02040503050406030204" pitchFamily="18" charset="0"/>
                            <a:ea typeface="+mn-ea"/>
                            <a:cs typeface="+mn-cs"/>
                          </a:rPr>
                          <m:t>−</m:t>
                        </m:r>
                        <m:sSub>
                          <m:sSubPr>
                            <m:ctrlPr>
                              <a:rPr lang="en-GB" sz="1200" i="1" kern="1200">
                                <a:solidFill>
                                  <a:schemeClr val="tx1"/>
                                </a:solidFill>
                                <a:effectLst/>
                                <a:latin typeface="Cambria Math" panose="02040503050406030204" pitchFamily="18" charset="0"/>
                                <a:ea typeface="+mn-ea"/>
                                <a:cs typeface="+mn-cs"/>
                              </a:rPr>
                            </m:ctrlPr>
                          </m:sSubPr>
                          <m:e>
                            <m:r>
                              <a:rPr lang="en-GB" sz="1200" i="1" kern="1200">
                                <a:solidFill>
                                  <a:schemeClr val="tx1"/>
                                </a:solidFill>
                                <a:effectLst/>
                                <a:latin typeface="Cambria Math" panose="02040503050406030204" pitchFamily="18" charset="0"/>
                                <a:ea typeface="+mn-ea"/>
                                <a:cs typeface="+mn-cs"/>
                              </a:rPr>
                              <m:t>𝑥</m:t>
                            </m:r>
                          </m:e>
                          <m:sub>
                            <m:r>
                              <a:rPr lang="en-GB" sz="1200" i="1" kern="1200">
                                <a:solidFill>
                                  <a:schemeClr val="tx1"/>
                                </a:solidFill>
                                <a:effectLst/>
                                <a:latin typeface="Cambria Math" panose="02040503050406030204" pitchFamily="18" charset="0"/>
                                <a:ea typeface="+mn-ea"/>
                                <a:cs typeface="+mn-cs"/>
                              </a:rPr>
                              <m:t>1</m:t>
                            </m:r>
                          </m:sub>
                        </m:sSub>
                      </m:den>
                    </m:f>
                  </m:oMath>
                </a14:m>
                <a:r>
                  <a:rPr lang="en-GB" altLang="ar-EG" dirty="0"/>
                  <a:t> then </a:t>
                </a:r>
                <a14:m>
                  <m:oMath xmlns:m="http://schemas.openxmlformats.org/officeDocument/2006/math">
                    <m:r>
                      <a:rPr lang="en-GB" sz="1200" i="1" kern="1200" smtClean="0">
                        <a:solidFill>
                          <a:schemeClr val="tx1"/>
                        </a:solidFill>
                        <a:effectLst/>
                        <a:latin typeface="Cambria Math" panose="02040503050406030204" pitchFamily="18" charset="0"/>
                        <a:ea typeface="+mn-ea"/>
                        <a:cs typeface="+mn-cs"/>
                      </a:rPr>
                      <m:t>𝑎</m:t>
                    </m:r>
                    <m:r>
                      <a:rPr lang="en-GB" sz="1200" i="1" kern="1200" smtClean="0">
                        <a:solidFill>
                          <a:schemeClr val="tx1"/>
                        </a:solidFill>
                        <a:effectLst/>
                        <a:latin typeface="Cambria Math" panose="02040503050406030204" pitchFamily="18" charset="0"/>
                        <a:ea typeface="+mn-ea"/>
                        <a:cs typeface="+mn-cs"/>
                      </a:rPr>
                      <m:t>=</m:t>
                    </m:r>
                    <m:sSub>
                      <m:sSubPr>
                        <m:ctrlPr>
                          <a:rPr lang="en-GB" sz="1200" i="1" kern="1200">
                            <a:solidFill>
                              <a:schemeClr val="tx1"/>
                            </a:solidFill>
                            <a:effectLst/>
                            <a:latin typeface="Cambria Math" panose="02040503050406030204" pitchFamily="18" charset="0"/>
                            <a:ea typeface="+mn-ea"/>
                            <a:cs typeface="+mn-cs"/>
                          </a:rPr>
                        </m:ctrlPr>
                      </m:sSubPr>
                      <m:e>
                        <m:r>
                          <a:rPr lang="en-GB" sz="1200" i="1" kern="1200">
                            <a:solidFill>
                              <a:schemeClr val="tx1"/>
                            </a:solidFill>
                            <a:effectLst/>
                            <a:latin typeface="Cambria Math" panose="02040503050406030204" pitchFamily="18" charset="0"/>
                            <a:ea typeface="+mn-ea"/>
                            <a:cs typeface="+mn-cs"/>
                          </a:rPr>
                          <m:t>𝑦</m:t>
                        </m:r>
                      </m:e>
                      <m:sub>
                        <m:r>
                          <a:rPr lang="en-GB" sz="1200" i="1" kern="1200">
                            <a:solidFill>
                              <a:schemeClr val="tx1"/>
                            </a:solidFill>
                            <a:effectLst/>
                            <a:latin typeface="Cambria Math" panose="02040503050406030204" pitchFamily="18" charset="0"/>
                            <a:ea typeface="+mn-ea"/>
                            <a:cs typeface="+mn-cs"/>
                          </a:rPr>
                          <m:t>2</m:t>
                        </m:r>
                      </m:sub>
                    </m:sSub>
                    <m:r>
                      <a:rPr lang="en-GB" sz="1200" i="1" kern="1200">
                        <a:solidFill>
                          <a:schemeClr val="tx1"/>
                        </a:solidFill>
                        <a:effectLst/>
                        <a:latin typeface="Cambria Math" panose="02040503050406030204" pitchFamily="18" charset="0"/>
                        <a:ea typeface="+mn-ea"/>
                        <a:cs typeface="+mn-cs"/>
                      </a:rPr>
                      <m:t>−</m:t>
                    </m:r>
                    <m:sSub>
                      <m:sSubPr>
                        <m:ctrlPr>
                          <a:rPr lang="en-GB" sz="1200" i="1" kern="1200">
                            <a:solidFill>
                              <a:schemeClr val="tx1"/>
                            </a:solidFill>
                            <a:effectLst/>
                            <a:latin typeface="Cambria Math" panose="02040503050406030204" pitchFamily="18" charset="0"/>
                            <a:ea typeface="+mn-ea"/>
                            <a:cs typeface="+mn-cs"/>
                          </a:rPr>
                        </m:ctrlPr>
                      </m:sSubPr>
                      <m:e>
                        <m:r>
                          <a:rPr lang="en-GB" sz="1200" i="1" kern="1200">
                            <a:solidFill>
                              <a:schemeClr val="tx1"/>
                            </a:solidFill>
                            <a:effectLst/>
                            <a:latin typeface="Cambria Math" panose="02040503050406030204" pitchFamily="18" charset="0"/>
                            <a:ea typeface="+mn-ea"/>
                            <a:cs typeface="+mn-cs"/>
                          </a:rPr>
                          <m:t>𝑦</m:t>
                        </m:r>
                      </m:e>
                      <m:sub>
                        <m:r>
                          <a:rPr lang="en-GB" sz="1200" i="1" kern="1200">
                            <a:solidFill>
                              <a:schemeClr val="tx1"/>
                            </a:solidFill>
                            <a:effectLst/>
                            <a:latin typeface="Cambria Math" panose="02040503050406030204" pitchFamily="18" charset="0"/>
                            <a:ea typeface="+mn-ea"/>
                            <a:cs typeface="+mn-cs"/>
                          </a:rPr>
                          <m:t>1</m:t>
                        </m:r>
                      </m:sub>
                    </m:sSub>
                  </m:oMath>
                </a14:m>
                <a:r>
                  <a:rPr lang="en-GB" sz="1200" kern="1200" dirty="0">
                    <a:solidFill>
                      <a:schemeClr val="tx1"/>
                    </a:solidFill>
                    <a:effectLst/>
                    <a:latin typeface="Times New Roman" panose="02020603050405020304" pitchFamily="18" charset="0"/>
                    <a:ea typeface="+mn-ea"/>
                    <a:cs typeface="+mn-cs"/>
                  </a:rPr>
                  <a:t> , </a:t>
                </a:r>
                <a14:m>
                  <m:oMath xmlns:m="http://schemas.openxmlformats.org/officeDocument/2006/math">
                    <m:r>
                      <a:rPr lang="en-GB" sz="1200" i="1" kern="1200">
                        <a:solidFill>
                          <a:schemeClr val="tx1"/>
                        </a:solidFill>
                        <a:effectLst/>
                        <a:latin typeface="Cambria Math" panose="02040503050406030204" pitchFamily="18" charset="0"/>
                        <a:ea typeface="+mn-ea"/>
                        <a:cs typeface="+mn-cs"/>
                      </a:rPr>
                      <m:t>𝑏</m:t>
                    </m:r>
                    <m:r>
                      <a:rPr lang="en-GB" sz="1200" i="1" kern="1200">
                        <a:solidFill>
                          <a:schemeClr val="tx1"/>
                        </a:solidFill>
                        <a:effectLst/>
                        <a:latin typeface="Cambria Math" panose="02040503050406030204" pitchFamily="18" charset="0"/>
                        <a:ea typeface="+mn-ea"/>
                        <a:cs typeface="+mn-cs"/>
                      </a:rPr>
                      <m:t>=</m:t>
                    </m:r>
                    <m:sSub>
                      <m:sSubPr>
                        <m:ctrlPr>
                          <a:rPr lang="en-GB" sz="1200" i="1" kern="1200">
                            <a:solidFill>
                              <a:schemeClr val="tx1"/>
                            </a:solidFill>
                            <a:effectLst/>
                            <a:latin typeface="Cambria Math" panose="02040503050406030204" pitchFamily="18" charset="0"/>
                            <a:ea typeface="+mn-ea"/>
                            <a:cs typeface="+mn-cs"/>
                          </a:rPr>
                        </m:ctrlPr>
                      </m:sSubPr>
                      <m:e>
                        <m:r>
                          <a:rPr lang="en-GB" sz="1200" i="1" kern="1200">
                            <a:solidFill>
                              <a:schemeClr val="tx1"/>
                            </a:solidFill>
                            <a:effectLst/>
                            <a:latin typeface="Cambria Math" panose="02040503050406030204" pitchFamily="18" charset="0"/>
                            <a:ea typeface="+mn-ea"/>
                            <a:cs typeface="+mn-cs"/>
                          </a:rPr>
                          <m:t>𝑥</m:t>
                        </m:r>
                      </m:e>
                      <m:sub>
                        <m:r>
                          <a:rPr lang="en-GB" sz="1200" i="1" kern="1200">
                            <a:solidFill>
                              <a:schemeClr val="tx1"/>
                            </a:solidFill>
                            <a:effectLst/>
                            <a:latin typeface="Cambria Math" panose="02040503050406030204" pitchFamily="18" charset="0"/>
                            <a:ea typeface="+mn-ea"/>
                            <a:cs typeface="+mn-cs"/>
                          </a:rPr>
                          <m:t>1</m:t>
                        </m:r>
                      </m:sub>
                    </m:sSub>
                    <m:r>
                      <a:rPr lang="en-GB" sz="1200" i="1" kern="1200">
                        <a:solidFill>
                          <a:schemeClr val="tx1"/>
                        </a:solidFill>
                        <a:effectLst/>
                        <a:latin typeface="Cambria Math" panose="02040503050406030204" pitchFamily="18" charset="0"/>
                        <a:ea typeface="+mn-ea"/>
                        <a:cs typeface="+mn-cs"/>
                      </a:rPr>
                      <m:t>−</m:t>
                    </m:r>
                    <m:sSub>
                      <m:sSubPr>
                        <m:ctrlPr>
                          <a:rPr lang="en-GB" sz="1200" i="1" kern="1200">
                            <a:solidFill>
                              <a:schemeClr val="tx1"/>
                            </a:solidFill>
                            <a:effectLst/>
                            <a:latin typeface="Cambria Math" panose="02040503050406030204" pitchFamily="18" charset="0"/>
                            <a:ea typeface="+mn-ea"/>
                            <a:cs typeface="+mn-cs"/>
                          </a:rPr>
                        </m:ctrlPr>
                      </m:sSubPr>
                      <m:e>
                        <m:r>
                          <a:rPr lang="en-GB" sz="1200" i="1" kern="1200">
                            <a:solidFill>
                              <a:schemeClr val="tx1"/>
                            </a:solidFill>
                            <a:effectLst/>
                            <a:latin typeface="Cambria Math" panose="02040503050406030204" pitchFamily="18" charset="0"/>
                            <a:ea typeface="+mn-ea"/>
                            <a:cs typeface="+mn-cs"/>
                          </a:rPr>
                          <m:t>𝑥</m:t>
                        </m:r>
                      </m:e>
                      <m:sub>
                        <m:r>
                          <a:rPr lang="en-GB" sz="1200" i="1" kern="1200">
                            <a:solidFill>
                              <a:schemeClr val="tx1"/>
                            </a:solidFill>
                            <a:effectLst/>
                            <a:latin typeface="Cambria Math" panose="02040503050406030204" pitchFamily="18" charset="0"/>
                            <a:ea typeface="+mn-ea"/>
                            <a:cs typeface="+mn-cs"/>
                          </a:rPr>
                          <m:t>2</m:t>
                        </m:r>
                      </m:sub>
                    </m:sSub>
                  </m:oMath>
                </a14:m>
                <a:endParaRPr lang="en-GB" altLang="ar-EG" dirty="0"/>
              </a:p>
              <a:p>
                <a:pPr marL="171450" indent="-171450">
                  <a:buFontTx/>
                  <a:buChar char="-"/>
                </a:pPr>
                <a:r>
                  <a:rPr lang="en-GB" altLang="ar-EG" dirty="0"/>
                  <a:t>Substituting </a:t>
                </a:r>
                <a14:m>
                  <m:oMath xmlns:m="http://schemas.openxmlformats.org/officeDocument/2006/math">
                    <m:r>
                      <a:rPr lang="en-US" altLang="ar-EG" b="0" i="1" smtClean="0">
                        <a:latin typeface="Cambria Math" panose="02040503050406030204" pitchFamily="18" charset="0"/>
                      </a:rPr>
                      <m:t>(</m:t>
                    </m:r>
                    <m:r>
                      <a:rPr lang="en-US" altLang="ar-EG" b="0" i="1" smtClean="0">
                        <a:latin typeface="Cambria Math" panose="02040503050406030204" pitchFamily="18" charset="0"/>
                      </a:rPr>
                      <m:t>𝑥</m:t>
                    </m:r>
                    <m:r>
                      <a:rPr lang="en-US" altLang="ar-EG" b="0" i="1" smtClean="0">
                        <a:latin typeface="Cambria Math" panose="02040503050406030204" pitchFamily="18" charset="0"/>
                      </a:rPr>
                      <m:t>,</m:t>
                    </m:r>
                    <m:r>
                      <a:rPr lang="en-US" altLang="ar-EG" b="0" i="1" smtClean="0">
                        <a:latin typeface="Cambria Math" panose="02040503050406030204" pitchFamily="18" charset="0"/>
                      </a:rPr>
                      <m:t>𝑦</m:t>
                    </m:r>
                    <m:r>
                      <a:rPr lang="en-US" altLang="ar-EG" b="0" i="1" smtClean="0">
                        <a:latin typeface="Cambria Math" panose="02040503050406030204" pitchFamily="18" charset="0"/>
                      </a:rPr>
                      <m:t>)</m:t>
                    </m:r>
                  </m:oMath>
                </a14:m>
                <a:r>
                  <a:rPr lang="en-GB" altLang="ar-EG" dirty="0"/>
                  <a:t> in equation </a:t>
                </a:r>
                <a14:m>
                  <m:oMath xmlns:m="http://schemas.openxmlformats.org/officeDocument/2006/math">
                    <m:r>
                      <a:rPr lang="en-GB" sz="1200" i="1" kern="1200" smtClean="0">
                        <a:solidFill>
                          <a:schemeClr val="tx1"/>
                        </a:solidFill>
                        <a:effectLst/>
                        <a:latin typeface="Cambria Math" panose="02040503050406030204" pitchFamily="18" charset="0"/>
                        <a:ea typeface="+mn-ea"/>
                        <a:cs typeface="+mn-cs"/>
                      </a:rPr>
                      <m:t>𝑎𝑥</m:t>
                    </m:r>
                    <m:r>
                      <a:rPr lang="en-GB" sz="1200" i="1" kern="1200" smtClean="0">
                        <a:solidFill>
                          <a:schemeClr val="tx1"/>
                        </a:solidFill>
                        <a:effectLst/>
                        <a:latin typeface="Cambria Math" panose="02040503050406030204" pitchFamily="18" charset="0"/>
                        <a:ea typeface="+mn-ea"/>
                        <a:cs typeface="+mn-cs"/>
                      </a:rPr>
                      <m:t>+</m:t>
                    </m:r>
                    <m:r>
                      <a:rPr lang="en-GB" sz="1200" i="1" kern="1200" smtClean="0">
                        <a:solidFill>
                          <a:schemeClr val="tx1"/>
                        </a:solidFill>
                        <a:effectLst/>
                        <a:latin typeface="Cambria Math" panose="02040503050406030204" pitchFamily="18" charset="0"/>
                        <a:ea typeface="+mn-ea"/>
                        <a:cs typeface="+mn-cs"/>
                      </a:rPr>
                      <m:t>𝑏𝑦</m:t>
                    </m:r>
                    <m:r>
                      <a:rPr lang="en-GB" sz="1200" i="1" kern="1200" smtClean="0">
                        <a:solidFill>
                          <a:schemeClr val="tx1"/>
                        </a:solidFill>
                        <a:effectLst/>
                        <a:latin typeface="Cambria Math" panose="02040503050406030204" pitchFamily="18" charset="0"/>
                        <a:ea typeface="+mn-ea"/>
                        <a:cs typeface="+mn-cs"/>
                      </a:rPr>
                      <m:t>=</m:t>
                    </m:r>
                    <m:r>
                      <a:rPr lang="en-GB" sz="1200" i="1" kern="1200" smtClean="0">
                        <a:solidFill>
                          <a:schemeClr val="tx1"/>
                        </a:solidFill>
                        <a:effectLst/>
                        <a:latin typeface="Cambria Math" panose="02040503050406030204" pitchFamily="18" charset="0"/>
                        <a:ea typeface="+mn-ea"/>
                        <a:cs typeface="+mn-cs"/>
                      </a:rPr>
                      <m:t>𝑐</m:t>
                    </m:r>
                  </m:oMath>
                </a14:m>
                <a:r>
                  <a:rPr lang="en-GB" altLang="ar-EG" dirty="0"/>
                  <a:t> with </a:t>
                </a:r>
                <a14:m>
                  <m:oMath xmlns:m="http://schemas.openxmlformats.org/officeDocument/2006/math">
                    <m:r>
                      <a:rPr lang="en-US" altLang="ar-EG" b="0" i="1" smtClean="0">
                        <a:latin typeface="Cambria Math" panose="02040503050406030204" pitchFamily="18" charset="0"/>
                      </a:rPr>
                      <m:t>(</m:t>
                    </m:r>
                    <m:sSub>
                      <m:sSubPr>
                        <m:ctrlPr>
                          <a:rPr lang="en-GB" i="1" smtClean="0">
                            <a:effectLst/>
                            <a:latin typeface="Cambria Math" panose="02040503050406030204" pitchFamily="18" charset="0"/>
                          </a:rPr>
                        </m:ctrlPr>
                      </m:sSubPr>
                      <m:e>
                        <m:r>
                          <a:rPr lang="en-GB" sz="1200" i="1">
                            <a:effectLst/>
                            <a:latin typeface="Cambria Math" panose="02040503050406030204" pitchFamily="18" charset="0"/>
                            <a:ea typeface="Calibri" panose="020F0502020204030204" pitchFamily="34" charset="0"/>
                            <a:cs typeface="Arial" panose="020B0604020202020204" pitchFamily="34" charset="0"/>
                          </a:rPr>
                          <m:t>𝑥</m:t>
                        </m:r>
                      </m:e>
                      <m:sub>
                        <m:r>
                          <a:rPr lang="en-GB" sz="1200" i="1">
                            <a:effectLst/>
                            <a:latin typeface="Cambria Math" panose="02040503050406030204" pitchFamily="18" charset="0"/>
                            <a:ea typeface="Calibri" panose="020F0502020204030204" pitchFamily="34" charset="0"/>
                            <a:cs typeface="Arial" panose="020B0604020202020204" pitchFamily="34" charset="0"/>
                          </a:rPr>
                          <m:t>1</m:t>
                        </m:r>
                      </m:sub>
                    </m:sSub>
                    <m:r>
                      <a:rPr lang="en-GB" sz="1200" i="1">
                        <a:effectLst/>
                        <a:latin typeface="Cambria Math" panose="02040503050406030204" pitchFamily="18" charset="0"/>
                        <a:ea typeface="Calibri" panose="020F0502020204030204" pitchFamily="34" charset="0"/>
                        <a:cs typeface="Arial" panose="020B0604020202020204" pitchFamily="34" charset="0"/>
                      </a:rPr>
                      <m:t>,</m:t>
                    </m:r>
                    <m:sSub>
                      <m:sSubPr>
                        <m:ctrlPr>
                          <a:rPr lang="en-GB" i="1">
                            <a:effectLst/>
                            <a:latin typeface="Cambria Math" panose="02040503050406030204" pitchFamily="18" charset="0"/>
                          </a:rPr>
                        </m:ctrlPr>
                      </m:sSubPr>
                      <m:e>
                        <m:r>
                          <a:rPr lang="en-GB" sz="1200" i="1">
                            <a:effectLst/>
                            <a:latin typeface="Cambria Math" panose="02040503050406030204" pitchFamily="18" charset="0"/>
                            <a:ea typeface="Calibri" panose="020F0502020204030204" pitchFamily="34" charset="0"/>
                            <a:cs typeface="Arial" panose="020B0604020202020204" pitchFamily="34" charset="0"/>
                          </a:rPr>
                          <m:t>𝑦</m:t>
                        </m:r>
                      </m:e>
                      <m:sub>
                        <m:r>
                          <a:rPr lang="en-GB" sz="1200" i="1">
                            <a:effectLst/>
                            <a:latin typeface="Cambria Math" panose="02040503050406030204" pitchFamily="18" charset="0"/>
                            <a:ea typeface="Calibri" panose="020F0502020204030204" pitchFamily="34" charset="0"/>
                            <a:cs typeface="Arial" panose="020B0604020202020204" pitchFamily="34" charset="0"/>
                          </a:rPr>
                          <m:t>1</m:t>
                        </m:r>
                      </m:sub>
                    </m:sSub>
                    <m:r>
                      <a:rPr lang="en-US" altLang="ar-EG" b="0" i="1" smtClean="0">
                        <a:latin typeface="Cambria Math" panose="02040503050406030204" pitchFamily="18" charset="0"/>
                      </a:rPr>
                      <m:t>)</m:t>
                    </m:r>
                  </m:oMath>
                </a14:m>
                <a:r>
                  <a:rPr lang="en-GB" altLang="ar-EG" dirty="0"/>
                  <a:t>, we get </a:t>
                </a:r>
                <a14:m>
                  <m:oMath xmlns:m="http://schemas.openxmlformats.org/officeDocument/2006/math">
                    <m:r>
                      <a:rPr lang="en-US" altLang="ar-EG" b="0" i="1" smtClean="0">
                        <a:latin typeface="Cambria Math" panose="02040503050406030204" pitchFamily="18" charset="0"/>
                      </a:rPr>
                      <m:t>𝑐</m:t>
                    </m:r>
                    <m:r>
                      <a:rPr lang="en-US" altLang="ar-EG" b="0" i="1" smtClean="0">
                        <a:latin typeface="Cambria Math" panose="02040503050406030204" pitchFamily="18" charset="0"/>
                      </a:rPr>
                      <m:t>=</m:t>
                    </m:r>
                    <m:sSub>
                      <m:sSubPr>
                        <m:ctrlPr>
                          <a:rPr lang="en-GB" sz="1200" i="1" kern="1200" smtClean="0">
                            <a:solidFill>
                              <a:schemeClr val="tx1"/>
                            </a:solidFill>
                            <a:effectLst/>
                            <a:latin typeface="Cambria Math" panose="02040503050406030204" pitchFamily="18" charset="0"/>
                            <a:ea typeface="+mn-ea"/>
                            <a:cs typeface="+mn-cs"/>
                          </a:rPr>
                        </m:ctrlPr>
                      </m:sSubPr>
                      <m:e>
                        <m:r>
                          <a:rPr lang="en-GB" sz="1200" i="1" kern="1200">
                            <a:solidFill>
                              <a:schemeClr val="tx1"/>
                            </a:solidFill>
                            <a:effectLst/>
                            <a:latin typeface="Cambria Math" panose="02040503050406030204" pitchFamily="18" charset="0"/>
                            <a:ea typeface="+mn-ea"/>
                            <a:cs typeface="+mn-cs"/>
                          </a:rPr>
                          <m:t>𝑥</m:t>
                        </m:r>
                      </m:e>
                      <m:sub>
                        <m:r>
                          <a:rPr lang="en-GB" sz="1200" i="1" kern="1200">
                            <a:solidFill>
                              <a:schemeClr val="tx1"/>
                            </a:solidFill>
                            <a:effectLst/>
                            <a:latin typeface="Cambria Math" panose="02040503050406030204" pitchFamily="18" charset="0"/>
                            <a:ea typeface="+mn-ea"/>
                            <a:cs typeface="+mn-cs"/>
                          </a:rPr>
                          <m:t>1</m:t>
                        </m:r>
                      </m:sub>
                    </m:sSub>
                    <m:sSub>
                      <m:sSubPr>
                        <m:ctrlPr>
                          <a:rPr lang="en-GB" sz="1200" i="1" kern="1200" smtClean="0">
                            <a:solidFill>
                              <a:schemeClr val="tx1"/>
                            </a:solidFill>
                            <a:effectLst/>
                            <a:latin typeface="Cambria Math" panose="02040503050406030204" pitchFamily="18" charset="0"/>
                            <a:ea typeface="+mn-ea"/>
                            <a:cs typeface="+mn-cs"/>
                          </a:rPr>
                        </m:ctrlPr>
                      </m:sSubPr>
                      <m:e>
                        <m:r>
                          <a:rPr lang="en-US" sz="1200" b="0" i="1" kern="1200" smtClean="0">
                            <a:solidFill>
                              <a:schemeClr val="tx1"/>
                            </a:solidFill>
                            <a:effectLst/>
                            <a:latin typeface="Cambria Math" panose="02040503050406030204" pitchFamily="18" charset="0"/>
                            <a:ea typeface="+mn-ea"/>
                            <a:cs typeface="+mn-cs"/>
                          </a:rPr>
                          <m:t>𝑦</m:t>
                        </m:r>
                      </m:e>
                      <m:sub>
                        <m:r>
                          <a:rPr lang="en-US" sz="1200" b="0" i="1" kern="1200" smtClean="0">
                            <a:solidFill>
                              <a:schemeClr val="tx1"/>
                            </a:solidFill>
                            <a:effectLst/>
                            <a:latin typeface="Cambria Math" panose="02040503050406030204" pitchFamily="18" charset="0"/>
                            <a:ea typeface="+mn-ea"/>
                            <a:cs typeface="+mn-cs"/>
                          </a:rPr>
                          <m:t>2</m:t>
                        </m:r>
                      </m:sub>
                    </m:sSub>
                    <m:r>
                      <a:rPr lang="en-GB" sz="1200" i="1" kern="1200">
                        <a:solidFill>
                          <a:schemeClr val="tx1"/>
                        </a:solidFill>
                        <a:effectLst/>
                        <a:latin typeface="Cambria Math" panose="02040503050406030204" pitchFamily="18" charset="0"/>
                        <a:ea typeface="+mn-ea"/>
                        <a:cs typeface="+mn-cs"/>
                      </a:rPr>
                      <m:t>−</m:t>
                    </m:r>
                    <m:sSub>
                      <m:sSubPr>
                        <m:ctrlPr>
                          <a:rPr lang="en-GB" sz="1200" i="1" kern="1200" smtClean="0">
                            <a:solidFill>
                              <a:schemeClr val="tx1"/>
                            </a:solidFill>
                            <a:effectLst/>
                            <a:latin typeface="Cambria Math" panose="02040503050406030204" pitchFamily="18" charset="0"/>
                            <a:ea typeface="+mn-ea"/>
                            <a:cs typeface="+mn-cs"/>
                          </a:rPr>
                        </m:ctrlPr>
                      </m:sSubPr>
                      <m:e>
                        <m:r>
                          <a:rPr lang="en-US" sz="1200" b="0" i="1" kern="1200" smtClean="0">
                            <a:solidFill>
                              <a:schemeClr val="tx1"/>
                            </a:solidFill>
                            <a:effectLst/>
                            <a:latin typeface="Cambria Math" panose="02040503050406030204" pitchFamily="18" charset="0"/>
                            <a:ea typeface="+mn-ea"/>
                            <a:cs typeface="+mn-cs"/>
                          </a:rPr>
                          <m:t>𝑦</m:t>
                        </m:r>
                      </m:e>
                      <m:sub>
                        <m:r>
                          <a:rPr lang="en-US" sz="1200" b="0" i="1" kern="1200" smtClean="0">
                            <a:solidFill>
                              <a:schemeClr val="tx1"/>
                            </a:solidFill>
                            <a:effectLst/>
                            <a:latin typeface="Cambria Math" panose="02040503050406030204" pitchFamily="18" charset="0"/>
                            <a:ea typeface="+mn-ea"/>
                            <a:cs typeface="+mn-cs"/>
                          </a:rPr>
                          <m:t>1</m:t>
                        </m:r>
                      </m:sub>
                    </m:sSub>
                    <m:sSub>
                      <m:sSubPr>
                        <m:ctrlPr>
                          <a:rPr lang="en-GB" sz="1200" i="1" kern="1200">
                            <a:solidFill>
                              <a:schemeClr val="tx1"/>
                            </a:solidFill>
                            <a:effectLst/>
                            <a:latin typeface="Cambria Math" panose="02040503050406030204" pitchFamily="18" charset="0"/>
                            <a:ea typeface="+mn-ea"/>
                            <a:cs typeface="+mn-cs"/>
                          </a:rPr>
                        </m:ctrlPr>
                      </m:sSubPr>
                      <m:e>
                        <m:r>
                          <a:rPr lang="en-GB" sz="1200" i="1" kern="1200">
                            <a:solidFill>
                              <a:schemeClr val="tx1"/>
                            </a:solidFill>
                            <a:effectLst/>
                            <a:latin typeface="Cambria Math" panose="02040503050406030204" pitchFamily="18" charset="0"/>
                            <a:ea typeface="+mn-ea"/>
                            <a:cs typeface="+mn-cs"/>
                          </a:rPr>
                          <m:t>𝑥</m:t>
                        </m:r>
                      </m:e>
                      <m:sub>
                        <m:r>
                          <a:rPr lang="en-GB" sz="1200" i="1" kern="1200">
                            <a:solidFill>
                              <a:schemeClr val="tx1"/>
                            </a:solidFill>
                            <a:effectLst/>
                            <a:latin typeface="Cambria Math" panose="02040503050406030204" pitchFamily="18" charset="0"/>
                            <a:ea typeface="+mn-ea"/>
                            <a:cs typeface="+mn-cs"/>
                          </a:rPr>
                          <m:t>2</m:t>
                        </m:r>
                      </m:sub>
                    </m:sSub>
                  </m:oMath>
                </a14:m>
                <a:endParaRPr lang="en-GB" altLang="ar-EG" dirty="0"/>
              </a:p>
              <a:p>
                <a:pPr marL="171450" indent="-171450">
                  <a:buFontTx/>
                  <a:buChar char="-"/>
                </a:pPr>
                <a:r>
                  <a:rPr lang="en-GB" altLang="ar-EG" dirty="0"/>
                  <a:t>The line divides the plane into two half-planes: for all the points in one of them, </a:t>
                </a:r>
                <a14:m>
                  <m:oMath xmlns:m="http://schemas.openxmlformats.org/officeDocument/2006/math">
                    <m:r>
                      <a:rPr lang="en-GB" sz="1200" i="1" kern="1200" smtClean="0">
                        <a:solidFill>
                          <a:schemeClr val="tx1"/>
                        </a:solidFill>
                        <a:effectLst/>
                        <a:latin typeface="Cambria Math" panose="02040503050406030204" pitchFamily="18" charset="0"/>
                        <a:ea typeface="+mn-ea"/>
                        <a:cs typeface="+mn-cs"/>
                      </a:rPr>
                      <m:t>𝑎𝑥</m:t>
                    </m:r>
                    <m:r>
                      <a:rPr lang="en-GB" sz="1200" i="1" kern="1200" smtClean="0">
                        <a:solidFill>
                          <a:schemeClr val="tx1"/>
                        </a:solidFill>
                        <a:effectLst/>
                        <a:latin typeface="Cambria Math" panose="02040503050406030204" pitchFamily="18" charset="0"/>
                        <a:ea typeface="+mn-ea"/>
                        <a:cs typeface="+mn-cs"/>
                      </a:rPr>
                      <m:t>+</m:t>
                    </m:r>
                    <m:r>
                      <a:rPr lang="en-GB" sz="1200" i="1" kern="1200" smtClean="0">
                        <a:solidFill>
                          <a:schemeClr val="tx1"/>
                        </a:solidFill>
                        <a:effectLst/>
                        <a:latin typeface="Cambria Math" panose="02040503050406030204" pitchFamily="18" charset="0"/>
                        <a:ea typeface="+mn-ea"/>
                        <a:cs typeface="+mn-cs"/>
                      </a:rPr>
                      <m:t>𝑏𝑦</m:t>
                    </m:r>
                    <m:r>
                      <a:rPr lang="en-US" sz="1200" b="0" i="1" kern="1200" smtClean="0">
                        <a:solidFill>
                          <a:schemeClr val="tx1"/>
                        </a:solidFill>
                        <a:effectLst/>
                        <a:latin typeface="Cambria Math" panose="02040503050406030204" pitchFamily="18" charset="0"/>
                        <a:ea typeface="+mn-ea"/>
                        <a:cs typeface="+mn-cs"/>
                      </a:rPr>
                      <m:t>&gt;</m:t>
                    </m:r>
                    <m:r>
                      <a:rPr lang="en-GB" sz="1200" i="1" kern="1200" smtClean="0">
                        <a:solidFill>
                          <a:schemeClr val="tx1"/>
                        </a:solidFill>
                        <a:effectLst/>
                        <a:latin typeface="Cambria Math" panose="02040503050406030204" pitchFamily="18" charset="0"/>
                        <a:ea typeface="+mn-ea"/>
                        <a:cs typeface="+mn-cs"/>
                      </a:rPr>
                      <m:t>𝑐</m:t>
                    </m:r>
                  </m:oMath>
                </a14:m>
                <a:r>
                  <a:rPr lang="en-GB" altLang="ar-EG" dirty="0"/>
                  <a:t>, while for all the points in the other, </a:t>
                </a:r>
                <a14:m>
                  <m:oMath xmlns:m="http://schemas.openxmlformats.org/officeDocument/2006/math">
                    <m:r>
                      <a:rPr lang="en-GB" sz="1200" i="1" kern="1200" smtClean="0">
                        <a:solidFill>
                          <a:schemeClr val="tx1"/>
                        </a:solidFill>
                        <a:effectLst/>
                        <a:latin typeface="Cambria Math" panose="02040503050406030204" pitchFamily="18" charset="0"/>
                        <a:ea typeface="+mn-ea"/>
                        <a:cs typeface="+mn-cs"/>
                      </a:rPr>
                      <m:t>𝑎𝑥</m:t>
                    </m:r>
                    <m:r>
                      <a:rPr lang="en-GB" sz="1200" i="1" kern="1200" smtClean="0">
                        <a:solidFill>
                          <a:schemeClr val="tx1"/>
                        </a:solidFill>
                        <a:effectLst/>
                        <a:latin typeface="Cambria Math" panose="02040503050406030204" pitchFamily="18" charset="0"/>
                        <a:ea typeface="+mn-ea"/>
                        <a:cs typeface="+mn-cs"/>
                      </a:rPr>
                      <m:t>+</m:t>
                    </m:r>
                    <m:r>
                      <a:rPr lang="en-GB" sz="1200" i="1" kern="1200" smtClean="0">
                        <a:solidFill>
                          <a:schemeClr val="tx1"/>
                        </a:solidFill>
                        <a:effectLst/>
                        <a:latin typeface="Cambria Math" panose="02040503050406030204" pitchFamily="18" charset="0"/>
                        <a:ea typeface="+mn-ea"/>
                        <a:cs typeface="+mn-cs"/>
                      </a:rPr>
                      <m:t>𝑏𝑦</m:t>
                    </m:r>
                    <m:r>
                      <a:rPr lang="en-GB" sz="1200" i="1" kern="1200" smtClean="0">
                        <a:solidFill>
                          <a:schemeClr val="tx1"/>
                        </a:solidFill>
                        <a:effectLst/>
                        <a:latin typeface="Cambria Math" panose="02040503050406030204" pitchFamily="18" charset="0"/>
                        <a:ea typeface="+mn-ea"/>
                        <a:cs typeface="+mn-cs"/>
                      </a:rPr>
                      <m:t>=</m:t>
                    </m:r>
                    <m:r>
                      <a:rPr lang="en-GB" sz="1200" i="1" kern="1200" smtClean="0">
                        <a:solidFill>
                          <a:schemeClr val="tx1"/>
                        </a:solidFill>
                        <a:effectLst/>
                        <a:latin typeface="Cambria Math" panose="02040503050406030204" pitchFamily="18" charset="0"/>
                        <a:ea typeface="+mn-ea"/>
                        <a:cs typeface="+mn-cs"/>
                      </a:rPr>
                      <m:t>𝑐</m:t>
                    </m:r>
                  </m:oMath>
                </a14:m>
                <a:r>
                  <a:rPr lang="en-GB" altLang="ar-EG" dirty="0"/>
                  <a:t>. (For the points on the line itself, of course, </a:t>
                </a:r>
                <a14:m>
                  <m:oMath xmlns:m="http://schemas.openxmlformats.org/officeDocument/2006/math">
                    <m:r>
                      <a:rPr lang="en-GB" sz="1200" i="1" kern="1200" smtClean="0">
                        <a:solidFill>
                          <a:schemeClr val="tx1"/>
                        </a:solidFill>
                        <a:effectLst/>
                        <a:latin typeface="Cambria Math" panose="02040503050406030204" pitchFamily="18" charset="0"/>
                        <a:ea typeface="+mn-ea"/>
                        <a:cs typeface="+mn-cs"/>
                      </a:rPr>
                      <m:t>𝑎𝑥</m:t>
                    </m:r>
                    <m:r>
                      <a:rPr lang="en-GB" sz="1200" i="1" kern="1200" smtClean="0">
                        <a:solidFill>
                          <a:schemeClr val="tx1"/>
                        </a:solidFill>
                        <a:effectLst/>
                        <a:latin typeface="Cambria Math" panose="02040503050406030204" pitchFamily="18" charset="0"/>
                        <a:ea typeface="+mn-ea"/>
                        <a:cs typeface="+mn-cs"/>
                      </a:rPr>
                      <m:t>+</m:t>
                    </m:r>
                    <m:r>
                      <a:rPr lang="en-GB" sz="1200" i="1" kern="1200" smtClean="0">
                        <a:solidFill>
                          <a:schemeClr val="tx1"/>
                        </a:solidFill>
                        <a:effectLst/>
                        <a:latin typeface="Cambria Math" panose="02040503050406030204" pitchFamily="18" charset="0"/>
                        <a:ea typeface="+mn-ea"/>
                        <a:cs typeface="+mn-cs"/>
                      </a:rPr>
                      <m:t>𝑏𝑦</m:t>
                    </m:r>
                    <m:r>
                      <a:rPr lang="en-GB" sz="1200" i="1" kern="1200" smtClean="0">
                        <a:solidFill>
                          <a:schemeClr val="tx1"/>
                        </a:solidFill>
                        <a:effectLst/>
                        <a:latin typeface="Cambria Math" panose="02040503050406030204" pitchFamily="18" charset="0"/>
                        <a:ea typeface="+mn-ea"/>
                        <a:cs typeface="+mn-cs"/>
                      </a:rPr>
                      <m:t>=</m:t>
                    </m:r>
                    <m:r>
                      <a:rPr lang="en-GB" sz="1200" i="1" kern="1200" smtClean="0">
                        <a:solidFill>
                          <a:schemeClr val="tx1"/>
                        </a:solidFill>
                        <a:effectLst/>
                        <a:latin typeface="Cambria Math" panose="02040503050406030204" pitchFamily="18" charset="0"/>
                        <a:ea typeface="+mn-ea"/>
                        <a:cs typeface="+mn-cs"/>
                      </a:rPr>
                      <m:t>𝑐</m:t>
                    </m:r>
                  </m:oMath>
                </a14:m>
                <a:r>
                  <a:rPr lang="en-GB" altLang="ar-EG" dirty="0"/>
                  <a:t>.) Thus, to check whether certain points lie on the same side of the line, we can simply check whether the expression </a:t>
                </a:r>
                <a14:m>
                  <m:oMath xmlns:m="http://schemas.openxmlformats.org/officeDocument/2006/math">
                    <m:r>
                      <a:rPr lang="en-GB" sz="1200" i="1" kern="1200" smtClean="0">
                        <a:solidFill>
                          <a:schemeClr val="tx1"/>
                        </a:solidFill>
                        <a:effectLst/>
                        <a:latin typeface="Cambria Math" panose="02040503050406030204" pitchFamily="18" charset="0"/>
                        <a:ea typeface="+mn-ea"/>
                        <a:cs typeface="+mn-cs"/>
                      </a:rPr>
                      <m:t>𝑎𝑥</m:t>
                    </m:r>
                    <m:r>
                      <a:rPr lang="en-GB" sz="1200" i="1" kern="1200" smtClean="0">
                        <a:solidFill>
                          <a:schemeClr val="tx1"/>
                        </a:solidFill>
                        <a:effectLst/>
                        <a:latin typeface="Cambria Math" panose="02040503050406030204" pitchFamily="18" charset="0"/>
                        <a:ea typeface="+mn-ea"/>
                        <a:cs typeface="+mn-cs"/>
                      </a:rPr>
                      <m:t>+</m:t>
                    </m:r>
                    <m:r>
                      <a:rPr lang="en-GB" sz="1200" i="1" kern="1200" smtClean="0">
                        <a:solidFill>
                          <a:schemeClr val="tx1"/>
                        </a:solidFill>
                        <a:effectLst/>
                        <a:latin typeface="Cambria Math" panose="02040503050406030204" pitchFamily="18" charset="0"/>
                        <a:ea typeface="+mn-ea"/>
                        <a:cs typeface="+mn-cs"/>
                      </a:rPr>
                      <m:t>𝑏𝑦</m:t>
                    </m:r>
                    <m:r>
                      <a:rPr lang="en-US" sz="1200" b="0" i="1" kern="1200" smtClean="0">
                        <a:solidFill>
                          <a:schemeClr val="tx1"/>
                        </a:solidFill>
                        <a:effectLst/>
                        <a:latin typeface="Cambria Math" panose="02040503050406030204" pitchFamily="18" charset="0"/>
                        <a:ea typeface="+mn-ea"/>
                        <a:cs typeface="+mn-cs"/>
                      </a:rPr>
                      <m:t>−</m:t>
                    </m:r>
                    <m:r>
                      <a:rPr lang="en-GB" sz="1200" i="1" kern="1200" smtClean="0">
                        <a:solidFill>
                          <a:schemeClr val="tx1"/>
                        </a:solidFill>
                        <a:effectLst/>
                        <a:latin typeface="Cambria Math" panose="02040503050406030204" pitchFamily="18" charset="0"/>
                        <a:ea typeface="+mn-ea"/>
                        <a:cs typeface="+mn-cs"/>
                      </a:rPr>
                      <m:t>𝑐</m:t>
                    </m:r>
                  </m:oMath>
                </a14:m>
                <a:r>
                  <a:rPr lang="en-GB" altLang="ar-EG" dirty="0"/>
                  <a:t> has the same sign for each of these points.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altLang="ar-EG" dirty="0"/>
                  <a:t>The time efficiency of this algorithm is in </a:t>
                </a:r>
                <a14:m>
                  <m:oMath xmlns:m="http://schemas.openxmlformats.org/officeDocument/2006/math">
                    <m:r>
                      <a:rPr lang="en-GB" altLang="ar-EG" i="1" dirty="0" smtClean="0">
                        <a:latin typeface="Cambria Math" panose="02040503050406030204" pitchFamily="18" charset="0"/>
                      </a:rPr>
                      <m:t>𝑂</m:t>
                    </m:r>
                    <m:r>
                      <a:rPr lang="en-GB" altLang="ar-EG" i="1" dirty="0" smtClean="0">
                        <a:latin typeface="Cambria Math" panose="02040503050406030204" pitchFamily="18" charset="0"/>
                      </a:rPr>
                      <m:t>(</m:t>
                    </m:r>
                    <m:sSup>
                      <m:sSupPr>
                        <m:ctrlPr>
                          <a:rPr lang="en-GB" altLang="ar-EG" i="1" dirty="0" smtClean="0">
                            <a:latin typeface="Cambria Math" panose="02040503050406030204" pitchFamily="18" charset="0"/>
                          </a:rPr>
                        </m:ctrlPr>
                      </m:sSupPr>
                      <m:e>
                        <m:r>
                          <a:rPr lang="en-US" altLang="ar-EG" b="0" i="1" dirty="0" smtClean="0">
                            <a:latin typeface="Cambria Math" panose="02040503050406030204" pitchFamily="18" charset="0"/>
                          </a:rPr>
                          <m:t>𝑛</m:t>
                        </m:r>
                      </m:e>
                      <m:sup>
                        <m:r>
                          <a:rPr lang="en-US" altLang="ar-EG" b="0" i="1" dirty="0" smtClean="0">
                            <a:latin typeface="Cambria Math" panose="02040503050406030204" pitchFamily="18" charset="0"/>
                          </a:rPr>
                          <m:t>3</m:t>
                        </m:r>
                      </m:sup>
                    </m:sSup>
                    <m:r>
                      <a:rPr lang="en-GB" altLang="ar-EG" i="1" dirty="0" smtClean="0">
                        <a:latin typeface="Cambria Math" panose="02040503050406030204" pitchFamily="18" charset="0"/>
                      </a:rPr>
                      <m:t>)</m:t>
                    </m:r>
                  </m:oMath>
                </a14:m>
                <a:r>
                  <a:rPr lang="en-GB" altLang="ar-EG" dirty="0"/>
                  <a:t>: for each of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2</m:t>
                    </m:r>
                  </m:oMath>
                </a14:m>
                <a:r>
                  <a:rPr lang="en-GB" altLang="ar-EG" dirty="0"/>
                  <a:t> pairs of distinct points, we may need to find the sign of </a:t>
                </a:r>
                <a14:m>
                  <m:oMath xmlns:m="http://schemas.openxmlformats.org/officeDocument/2006/math">
                    <m:r>
                      <a:rPr lang="en-GB" altLang="ar-EG" i="1" dirty="0" smtClean="0">
                        <a:latin typeface="Cambria Math" panose="02040503050406030204" pitchFamily="18" charset="0"/>
                      </a:rPr>
                      <m:t>𝑎𝑥</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𝑏𝑦</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𝑐</m:t>
                    </m:r>
                  </m:oMath>
                </a14:m>
                <a:r>
                  <a:rPr lang="en-GB" altLang="ar-EG" dirty="0"/>
                  <a:t> for each of the other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2</m:t>
                    </m:r>
                  </m:oMath>
                </a14:m>
                <a:r>
                  <a:rPr lang="en-GB" altLang="ar-EG" dirty="0"/>
                  <a:t> points. There are much more efficient algorithms for this important problem, and we discuss one of them later in the course.</a:t>
                </a:r>
              </a:p>
              <a:p>
                <a:pPr marL="171450" indent="-171450">
                  <a:buFontTx/>
                  <a:buChar char="-"/>
                </a:pPr>
                <a:endParaRPr lang="en-GB"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674302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15BF024E-F66B-4A55-8202-AB756E72F9C2}" type="slidenum">
              <a:rPr lang="en-US" altLang="ar-EG" smtClean="0"/>
              <a:pPr/>
              <a:t>20</a:t>
            </a:fld>
            <a:endParaRPr lang="en-US" altLang="ar-EG"/>
          </a:p>
        </p:txBody>
      </p:sp>
    </p:spTree>
    <p:extLst>
      <p:ext uri="{BB962C8B-B14F-4D97-AF65-F5344CB8AC3E}">
        <p14:creationId xmlns:p14="http://schemas.microsoft.com/office/powerpoint/2010/main" val="140050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21</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Exhaustive search is simply a brute-force approach to combinatorial problems (that involve combinatorial objects such as permutations, combinations, and subsets of a given set). It suggests generating each and every element of the problem domain, selecting those of them that satisfy all the constraints, and then finding a desired element (e.g., the one that optimizes some objective function).</a:t>
                </a:r>
              </a:p>
              <a:p>
                <a:pPr marL="171450" indent="-171450">
                  <a:buFontTx/>
                  <a:buChar char="-"/>
                </a:pPr>
                <a:endParaRPr lang="en-GB"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896196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3</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US" altLang="ar-EG" dirty="0"/>
              <a:t>Here, </a:t>
            </a:r>
            <a:r>
              <a:rPr lang="en-GB" altLang="ar-EG" dirty="0"/>
              <a:t>we consider the application of the brute-force approach to the problem of sorting: given a list of n orderable items (e.g., numbers, characters from some alphabet, character strings), rearrange them in nondecreasing order.</a:t>
            </a:r>
          </a:p>
          <a:p>
            <a:pPr marL="171450" indent="-171450">
              <a:buFontTx/>
              <a:buChar char="-"/>
            </a:pPr>
            <a:endParaRPr lang="ar-EG" altLang="ar-EG"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22</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The traveling salesman problem (TSP) asks to find the shortest tour through a given set of n cities that visits each city exactly once before returning to the city where it started.</a:t>
                </a:r>
              </a:p>
              <a:p>
                <a:pPr marL="171450" indent="-171450">
                  <a:buFontTx/>
                  <a:buChar char="-"/>
                </a:pPr>
                <a:r>
                  <a:rPr lang="en-GB" altLang="ar-EG" dirty="0"/>
                  <a:t>The problem can be </a:t>
                </a:r>
                <a:r>
                  <a:rPr lang="en-GB" altLang="ar-EG" dirty="0" err="1"/>
                  <a:t>modeled</a:t>
                </a:r>
                <a:r>
                  <a:rPr lang="en-GB" altLang="ar-EG" dirty="0"/>
                  <a:t> by a weighted graph, with the graph’s vertices representing the cities and the edge weights specifying the distances. Then the problem can be stated as the problem of finding the shortest Hamiltonian circuit of the graph (A Hamiltonian circuit is defined as a cycle that passes through all the vertices of the graph exactly once).</a:t>
                </a:r>
              </a:p>
              <a:p>
                <a:pPr marL="171450" indent="-171450">
                  <a:buFontTx/>
                  <a:buChar char="-"/>
                </a:pPr>
                <a:r>
                  <a:rPr lang="en-GB" altLang="ar-EG" dirty="0"/>
                  <a:t>A Hamiltonian circuit can also be defined as a sequence of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adjacent vertices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𝑣</m:t>
                        </m:r>
                      </m:e>
                      <m:sub>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𝑖</m:t>
                            </m:r>
                          </m:e>
                          <m:sub>
                            <m:r>
                              <a:rPr lang="en-US" altLang="ar-EG" b="0" i="1" smtClean="0">
                                <a:latin typeface="Cambria Math" panose="02040503050406030204" pitchFamily="18" charset="0"/>
                              </a:rPr>
                              <m:t>0</m:t>
                            </m:r>
                          </m:sub>
                        </m:sSub>
                      </m:sub>
                    </m:sSub>
                    <m:r>
                      <a:rPr lang="en-US" altLang="ar-EG" b="0" i="1"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𝑣</m:t>
                        </m:r>
                      </m:e>
                      <m:sub>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𝑖</m:t>
                            </m:r>
                          </m:e>
                          <m:sub>
                            <m:r>
                              <a:rPr lang="en-US" altLang="ar-EG" b="0" i="1" smtClean="0">
                                <a:latin typeface="Cambria Math" panose="02040503050406030204" pitchFamily="18" charset="0"/>
                              </a:rPr>
                              <m:t>1</m:t>
                            </m:r>
                          </m:sub>
                        </m:sSub>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𝑣</m:t>
                        </m:r>
                      </m:e>
                      <m:sub>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𝑖</m:t>
                            </m:r>
                          </m:e>
                          <m:sub>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Sub>
                      </m:sub>
                    </m:sSub>
                  </m:oMath>
                </a14:m>
                <a:r>
                  <a:rPr lang="en-GB" altLang="ar-EG" dirty="0"/>
                  <a:t>,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𝑣</m:t>
                        </m:r>
                      </m:e>
                      <m:sub>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𝑖</m:t>
                            </m:r>
                          </m:e>
                          <m:sub>
                            <m:r>
                              <a:rPr lang="en-US" altLang="ar-EG" b="0" i="1" smtClean="0">
                                <a:latin typeface="Cambria Math" panose="02040503050406030204" pitchFamily="18" charset="0"/>
                              </a:rPr>
                              <m:t>0</m:t>
                            </m:r>
                          </m:sub>
                        </m:sSub>
                      </m:sub>
                    </m:sSub>
                  </m:oMath>
                </a14:m>
                <a:r>
                  <a:rPr lang="en-GB" altLang="ar-EG" dirty="0"/>
                  <a:t>, where </a:t>
                </a:r>
                <a14:m>
                  <m:oMath xmlns:m="http://schemas.openxmlformats.org/officeDocument/2006/math">
                    <m:r>
                      <a:rPr lang="en-US" altLang="ar-EG" b="0" i="1" smtClean="0">
                        <a:latin typeface="Cambria Math" panose="02040503050406030204" pitchFamily="18" charset="0"/>
                      </a:rPr>
                      <m:t>𝑖</m:t>
                    </m:r>
                  </m:oMath>
                </a14:m>
                <a:r>
                  <a:rPr lang="en-GB" altLang="ar-EG" dirty="0"/>
                  <a:t> represents the vertex index from which we start</a:t>
                </a:r>
                <a:r>
                  <a:rPr lang="en-GB" altLang="ar-EG" baseline="0" dirty="0"/>
                  <a:t> the sequence, </a:t>
                </a:r>
                <a:r>
                  <a:rPr lang="en-GB" altLang="ar-EG" dirty="0"/>
                  <a:t>the first vertex of the sequence is the same as the last one, and all the other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vertices are distinct.</a:t>
                </a:r>
              </a:p>
              <a:p>
                <a:pPr marL="171450" indent="-171450">
                  <a:buFontTx/>
                  <a:buChar char="-"/>
                </a:pPr>
                <a:r>
                  <a:rPr lang="en-GB" altLang="ar-EG" dirty="0"/>
                  <a:t>We assume that all circuits start and end at one particular vertex. Thus, we can get all the tours by generating all the permutations of n − 1 intermediate cities, compute the tour lengths, and find the shortest among them. </a:t>
                </a:r>
              </a:p>
              <a:p>
                <a:pPr marL="171450" indent="-171450">
                  <a:buFontTx/>
                  <a:buChar char="-"/>
                </a:pPr>
                <a:endParaRPr lang="en-GB" altLang="ar-EG" dirty="0"/>
              </a:p>
              <a:p>
                <a:pPr marL="171450" indent="-171450">
                  <a:buFontTx/>
                  <a:buChar char="-"/>
                </a:pPr>
                <a:endParaRPr lang="en-GB"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139416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23</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Figure 3.7 presents a small instance of the problem and its solution by this method.</a:t>
                </a:r>
              </a:p>
              <a:p>
                <a:pPr marL="171450" indent="-171450">
                  <a:buFontTx/>
                  <a:buChar char="-"/>
                </a:pPr>
                <a:r>
                  <a:rPr lang="en-GB" altLang="ar-EG" dirty="0"/>
                  <a:t>Figure 3.7 reveals three pairs of tours that differ only by their direction (note that, a exists at the beginning and end, therefore the direction does not matter). Hence, we could cut the number of vertex permutations by half.</a:t>
                </a:r>
              </a:p>
              <a:p>
                <a:pPr marL="171450" indent="-171450">
                  <a:buFontTx/>
                  <a:buChar char="-"/>
                </a:pPr>
                <a:endParaRPr lang="en-GB"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2724540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24</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The total number of permutations is </a:t>
                </a:r>
                <a14:m>
                  <m:oMath xmlns:m="http://schemas.openxmlformats.org/officeDocument/2006/math">
                    <m:f>
                      <m:fPr>
                        <m:ctrlPr>
                          <a:rPr lang="en-GB" altLang="ar-EG" i="1" smtClean="0">
                            <a:latin typeface="Cambria Math" panose="02040503050406030204" pitchFamily="18" charset="0"/>
                          </a:rPr>
                        </m:ctrlPr>
                      </m:fPr>
                      <m:num>
                        <m:d>
                          <m:dPr>
                            <m:ctrlPr>
                              <a:rPr lang="en-GB" altLang="ar-EG" i="1" smtClean="0">
                                <a:latin typeface="Cambria Math" panose="02040503050406030204" pitchFamily="18" charset="0"/>
                              </a:rPr>
                            </m:ctrlPr>
                          </m:dPr>
                          <m:e>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e>
                        </m:d>
                        <m:r>
                          <a:rPr lang="en-US" altLang="ar-EG" b="0" i="1" smtClean="0">
                            <a:latin typeface="Cambria Math" panose="02040503050406030204" pitchFamily="18" charset="0"/>
                          </a:rPr>
                          <m:t>!</m:t>
                        </m:r>
                      </m:num>
                      <m:den>
                        <m:d>
                          <m:dPr>
                            <m:begChr m:val="["/>
                            <m:endChr m:val="]"/>
                            <m:ctrlPr>
                              <a:rPr lang="en-US" altLang="ar-EG" b="0" i="1" smtClean="0">
                                <a:latin typeface="Cambria Math" panose="02040503050406030204" pitchFamily="18" charset="0"/>
                              </a:rPr>
                            </m:ctrlPr>
                          </m:dPr>
                          <m:e>
                            <m:d>
                              <m:dPr>
                                <m:ctrlPr>
                                  <a:rPr lang="en-GB" altLang="ar-EG" i="1" smtClean="0">
                                    <a:latin typeface="Cambria Math" panose="02040503050406030204" pitchFamily="18" charset="0"/>
                                  </a:rPr>
                                </m:ctrlPr>
                              </m:dPr>
                              <m:e>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e>
                            </m:d>
                            <m:r>
                              <a:rPr lang="en-US" altLang="ar-EG" b="0" i="1" smtClean="0">
                                <a:latin typeface="Cambria Math" panose="02040503050406030204" pitchFamily="18" charset="0"/>
                              </a:rPr>
                              <m:t>−</m:t>
                            </m:r>
                            <m:d>
                              <m:dPr>
                                <m:ctrlPr>
                                  <a:rPr lang="en-GB" altLang="ar-EG" i="1" smtClean="0">
                                    <a:latin typeface="Cambria Math" panose="02040503050406030204" pitchFamily="18" charset="0"/>
                                  </a:rPr>
                                </m:ctrlPr>
                              </m:dPr>
                              <m:e>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e>
                            </m:d>
                          </m:e>
                        </m:d>
                        <m:r>
                          <a:rPr lang="en-US" altLang="ar-EG" b="0" i="1" smtClean="0">
                            <a:latin typeface="Cambria Math" panose="02040503050406030204" pitchFamily="18" charset="0"/>
                          </a:rPr>
                          <m:t>!</m:t>
                        </m:r>
                      </m:den>
                    </m:f>
                    <m:r>
                      <a:rPr lang="en-US" altLang="ar-EG" b="0" i="1" smtClean="0">
                        <a:latin typeface="Cambria Math" panose="02040503050406030204" pitchFamily="18" charset="0"/>
                      </a:rPr>
                      <m:t>=</m:t>
                    </m:r>
                    <m:f>
                      <m:fPr>
                        <m:ctrlPr>
                          <a:rPr lang="en-GB" altLang="ar-EG" i="1" smtClean="0">
                            <a:latin typeface="Cambria Math" panose="02040503050406030204" pitchFamily="18" charset="0"/>
                          </a:rPr>
                        </m:ctrlPr>
                      </m:fPr>
                      <m:num>
                        <m:d>
                          <m:dPr>
                            <m:ctrlPr>
                              <a:rPr lang="en-GB" altLang="ar-EG" i="1" smtClean="0">
                                <a:latin typeface="Cambria Math" panose="02040503050406030204" pitchFamily="18" charset="0"/>
                              </a:rPr>
                            </m:ctrlPr>
                          </m:dPr>
                          <m:e>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e>
                        </m:d>
                        <m:r>
                          <a:rPr lang="en-US" altLang="ar-EG" b="0" i="1" smtClean="0">
                            <a:latin typeface="Cambria Math" panose="02040503050406030204" pitchFamily="18" charset="0"/>
                          </a:rPr>
                          <m:t>!</m:t>
                        </m:r>
                      </m:num>
                      <m:den>
                        <m:r>
                          <a:rPr lang="en-US" altLang="ar-EG" i="1" smtClean="0">
                            <a:latin typeface="Cambria Math" panose="02040503050406030204" pitchFamily="18" charset="0"/>
                          </a:rPr>
                          <m:t>0</m:t>
                        </m:r>
                        <m:r>
                          <a:rPr lang="en-US" altLang="ar-EG" b="0" i="1" smtClean="0">
                            <a:latin typeface="Cambria Math" panose="02040503050406030204" pitchFamily="18" charset="0"/>
                          </a:rPr>
                          <m:t>!</m:t>
                        </m:r>
                      </m:den>
                    </m:f>
                    <m:r>
                      <a:rPr lang="en-US" altLang="ar-EG" b="0" i="1" smtClean="0">
                        <a:latin typeface="Cambria Math" panose="02040503050406030204" pitchFamily="18" charset="0"/>
                      </a:rPr>
                      <m:t>=</m:t>
                    </m:r>
                    <m:d>
                      <m:dPr>
                        <m:ctrlPr>
                          <a:rPr lang="en-GB" altLang="ar-EG" i="1" smtClean="0">
                            <a:latin typeface="Cambria Math" panose="02040503050406030204" pitchFamily="18" charset="0"/>
                          </a:rPr>
                        </m:ctrlPr>
                      </m:dPr>
                      <m:e>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e>
                    </m:d>
                    <m:r>
                      <a:rPr lang="en-US" altLang="ar-EG" b="0" i="1" smtClean="0">
                        <a:latin typeface="Cambria Math" panose="02040503050406030204" pitchFamily="18" charset="0"/>
                      </a:rPr>
                      <m:t>!</m:t>
                    </m:r>
                  </m:oMath>
                </a14:m>
                <a:r>
                  <a:rPr lang="en-GB" altLang="ar-EG" dirty="0"/>
                  <a:t>, since we only care about half of them then the total number of permutations needed is </a:t>
                </a:r>
                <a14:m>
                  <m:oMath xmlns:m="http://schemas.openxmlformats.org/officeDocument/2006/math">
                    <m:f>
                      <m:fPr>
                        <m:ctrlPr>
                          <a:rPr lang="en-GB" altLang="ar-EG" i="1" smtClean="0">
                            <a:latin typeface="Cambria Math" panose="02040503050406030204" pitchFamily="18" charset="0"/>
                          </a:rPr>
                        </m:ctrlPr>
                      </m:fPr>
                      <m:num>
                        <m:r>
                          <a:rPr lang="en-US" altLang="ar-EG" b="0" i="1" smtClean="0">
                            <a:latin typeface="Cambria Math" panose="02040503050406030204" pitchFamily="18" charset="0"/>
                          </a:rPr>
                          <m:t>1</m:t>
                        </m:r>
                      </m:num>
                      <m:den>
                        <m:r>
                          <a:rPr lang="en-US" altLang="ar-EG" i="1" smtClean="0">
                            <a:latin typeface="Cambria Math" panose="02040503050406030204" pitchFamily="18" charset="0"/>
                          </a:rPr>
                          <m:t>2</m:t>
                        </m:r>
                      </m:den>
                    </m:f>
                    <m:d>
                      <m:dPr>
                        <m:ctrlPr>
                          <a:rPr lang="en-GB" altLang="ar-EG" i="1" smtClean="0">
                            <a:latin typeface="Cambria Math" panose="02040503050406030204" pitchFamily="18" charset="0"/>
                          </a:rPr>
                        </m:ctrlPr>
                      </m:dPr>
                      <m:e>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e>
                    </m:d>
                    <m:r>
                      <a:rPr lang="en-US" altLang="ar-EG" b="0" i="1" smtClean="0">
                        <a:latin typeface="Cambria Math" panose="02040503050406030204" pitchFamily="18" charset="0"/>
                      </a:rPr>
                      <m:t>!</m:t>
                    </m:r>
                  </m:oMath>
                </a14:m>
                <a:r>
                  <a:rPr lang="en-GB" altLang="ar-EG" dirty="0"/>
                  <a:t>, which makes the exhaustive-search approach impractical for all but very small values of </a:t>
                </a:r>
                <a14:m>
                  <m:oMath xmlns:m="http://schemas.openxmlformats.org/officeDocument/2006/math">
                    <m:r>
                      <a:rPr lang="en-GB" altLang="ar-EG" i="1" dirty="0" smtClean="0">
                        <a:latin typeface="Cambria Math" panose="02040503050406030204" pitchFamily="18" charset="0"/>
                      </a:rPr>
                      <m:t>𝑛</m:t>
                    </m:r>
                  </m:oMath>
                </a14:m>
                <a:r>
                  <a:rPr lang="en-GB" altLang="ar-EG" dirty="0"/>
                  <a:t>. Also note that had we not limited our investigation to the circuits starting at the same vertex, the number of permutations would have been even larger, by a factor of </a:t>
                </a:r>
                <a14:m>
                  <m:oMath xmlns:m="http://schemas.openxmlformats.org/officeDocument/2006/math">
                    <m:r>
                      <a:rPr lang="en-GB" altLang="ar-EG" i="1" dirty="0" smtClean="0">
                        <a:latin typeface="Cambria Math" panose="02040503050406030204" pitchFamily="18" charset="0"/>
                      </a:rPr>
                      <m:t>𝑛</m:t>
                    </m:r>
                  </m:oMath>
                </a14:m>
                <a:r>
                  <a:rPr lang="en-GB" altLang="ar-EG" dirty="0"/>
                  <a:t>.</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814384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25</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Given n items of known weights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𝑤</m:t>
                        </m:r>
                      </m:e>
                      <m:sub>
                        <m:r>
                          <a:rPr lang="en-US" altLang="ar-EG" b="0" i="1" smtClean="0">
                            <a:latin typeface="Cambria Math" panose="02040503050406030204" pitchFamily="18" charset="0"/>
                          </a:rPr>
                          <m:t>1</m:t>
                        </m:r>
                      </m:sub>
                    </m:sSub>
                    <m:r>
                      <a:rPr lang="en-US" altLang="ar-EG" b="0" i="1"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𝑤</m:t>
                        </m:r>
                      </m:e>
                      <m:sub>
                        <m:r>
                          <a:rPr lang="en-US" altLang="ar-EG" b="0" i="1" smtClean="0">
                            <a:latin typeface="Cambria Math" panose="02040503050406030204" pitchFamily="18" charset="0"/>
                          </a:rPr>
                          <m:t>2</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𝑤</m:t>
                        </m:r>
                      </m:e>
                      <m:sub>
                        <m:r>
                          <a:rPr lang="en-US" altLang="ar-EG" b="0" i="1" smtClean="0">
                            <a:latin typeface="Cambria Math" panose="02040503050406030204" pitchFamily="18" charset="0"/>
                          </a:rPr>
                          <m:t>𝑛</m:t>
                        </m:r>
                      </m:sub>
                    </m:sSub>
                  </m:oMath>
                </a14:m>
                <a:r>
                  <a:rPr lang="en-GB" altLang="ar-EG" dirty="0"/>
                  <a:t> and values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𝑣</m:t>
                        </m:r>
                      </m:e>
                      <m:sub>
                        <m:r>
                          <a:rPr lang="en-US" altLang="ar-EG" b="0" i="1" smtClean="0">
                            <a:latin typeface="Cambria Math" panose="02040503050406030204" pitchFamily="18" charset="0"/>
                          </a:rPr>
                          <m:t>1</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𝑣</m:t>
                        </m:r>
                      </m:e>
                      <m:sub>
                        <m:r>
                          <a:rPr lang="en-US" altLang="ar-EG" b="0" i="1" smtClean="0">
                            <a:latin typeface="Cambria Math" panose="02040503050406030204" pitchFamily="18" charset="0"/>
                          </a:rPr>
                          <m:t>2</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𝑣</m:t>
                        </m:r>
                      </m:e>
                      <m:sub>
                        <m:r>
                          <a:rPr lang="en-US" altLang="ar-EG" b="0" i="1" smtClean="0">
                            <a:latin typeface="Cambria Math" panose="02040503050406030204" pitchFamily="18" charset="0"/>
                          </a:rPr>
                          <m:t>𝑛</m:t>
                        </m:r>
                      </m:sub>
                    </m:sSub>
                  </m:oMath>
                </a14:m>
                <a:r>
                  <a:rPr lang="en-GB" altLang="ar-EG" dirty="0"/>
                  <a:t>, and a knapsack of capacity </a:t>
                </a:r>
                <a14:m>
                  <m:oMath xmlns:m="http://schemas.openxmlformats.org/officeDocument/2006/math">
                    <m:r>
                      <a:rPr lang="en-GB" altLang="ar-EG" i="1" dirty="0" smtClean="0">
                        <a:latin typeface="Cambria Math" panose="02040503050406030204" pitchFamily="18" charset="0"/>
                      </a:rPr>
                      <m:t>𝑊</m:t>
                    </m:r>
                  </m:oMath>
                </a14:m>
                <a:r>
                  <a:rPr lang="en-GB" altLang="ar-EG" dirty="0"/>
                  <a:t>, find the most valuable subset of the items that fit into the knapsack.</a:t>
                </a:r>
              </a:p>
              <a:p>
                <a:pPr marL="171450" indent="-171450">
                  <a:buFontTx/>
                  <a:buChar char="-"/>
                </a:pPr>
                <a:r>
                  <a:rPr lang="en-GB" altLang="ar-EG" dirty="0"/>
                  <a:t>Figure 3.8a presents a small instance of the knapsack problem.</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1315087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26</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The exhaustive-search approach to this problem leads to generating all the subsets of the set of </a:t>
                </a:r>
                <a14:m>
                  <m:oMath xmlns:m="http://schemas.openxmlformats.org/officeDocument/2006/math">
                    <m:r>
                      <a:rPr lang="en-GB" altLang="ar-EG" i="1" dirty="0" smtClean="0">
                        <a:latin typeface="Cambria Math" panose="02040503050406030204" pitchFamily="18" charset="0"/>
                      </a:rPr>
                      <m:t>𝑛</m:t>
                    </m:r>
                  </m:oMath>
                </a14:m>
                <a:r>
                  <a:rPr lang="en-GB" altLang="ar-EG" dirty="0"/>
                  <a:t> items, computing the total weight of each subset in order to identify feasible subsets (i.e., the ones with the total weight not exceeding the knapsack capacity), and finding a subset of the largest value among them. As an example, the solution to the instance of Figure 3.8a is given in Figure 3.8b. Since the number of subsets of an n-element set is </a:t>
                </a:r>
                <a14:m>
                  <m:oMath xmlns:m="http://schemas.openxmlformats.org/officeDocument/2006/math">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2</m:t>
                        </m:r>
                      </m:e>
                      <m:sup>
                        <m:r>
                          <a:rPr lang="en-US" altLang="ar-EG" b="0" i="1" smtClean="0">
                            <a:latin typeface="Cambria Math" panose="02040503050406030204" pitchFamily="18" charset="0"/>
                          </a:rPr>
                          <m:t>𝑛</m:t>
                        </m:r>
                      </m:sup>
                    </m:sSup>
                  </m:oMath>
                </a14:m>
                <a:r>
                  <a:rPr lang="en-GB" altLang="ar-EG" dirty="0"/>
                  <a:t>, the exhaustive search leads to a </a:t>
                </a:r>
                <a14:m>
                  <m:oMath xmlns:m="http://schemas.openxmlformats.org/officeDocument/2006/math">
                    <m:r>
                      <m:rPr>
                        <m:sty m:val="p"/>
                      </m:rPr>
                      <a:rPr lang="el-GR" altLang="ar-EG" i="1" smtClean="0">
                        <a:latin typeface="Cambria Math" panose="02040503050406030204" pitchFamily="18" charset="0"/>
                      </a:rPr>
                      <m:t>Ω</m:t>
                    </m:r>
                    <m:sSup>
                      <m:sSupPr>
                        <m:ctrlPr>
                          <a:rPr lang="en-GB" altLang="ar-EG" i="1" smtClean="0">
                            <a:latin typeface="Cambria Math" panose="02040503050406030204" pitchFamily="18" charset="0"/>
                          </a:rPr>
                        </m:ctrlPr>
                      </m:sSupPr>
                      <m:e>
                        <m:r>
                          <a:rPr lang="en-US" altLang="ar-EG" b="0" i="1" smtClean="0">
                            <a:latin typeface="Cambria Math" panose="02040503050406030204" pitchFamily="18" charset="0"/>
                          </a:rPr>
                          <m:t>(</m:t>
                        </m:r>
                        <m:r>
                          <a:rPr lang="en-US" altLang="ar-EG" b="0" i="1" smtClean="0">
                            <a:latin typeface="Cambria Math" panose="02040503050406030204" pitchFamily="18" charset="0"/>
                          </a:rPr>
                          <m:t>2</m:t>
                        </m:r>
                      </m:e>
                      <m:sup>
                        <m:r>
                          <a:rPr lang="en-US" altLang="ar-EG" b="0" i="1" smtClean="0">
                            <a:latin typeface="Cambria Math" panose="02040503050406030204" pitchFamily="18" charset="0"/>
                          </a:rPr>
                          <m:t>𝑛</m:t>
                        </m:r>
                      </m:sup>
                    </m:sSup>
                    <m:r>
                      <a:rPr lang="en-US" altLang="ar-EG" b="0" i="1" smtClean="0">
                        <a:latin typeface="Cambria Math" panose="02040503050406030204" pitchFamily="18" charset="0"/>
                      </a:rPr>
                      <m:t>)</m:t>
                    </m:r>
                  </m:oMath>
                </a14:m>
                <a:r>
                  <a:rPr lang="en-GB" altLang="ar-EG" dirty="0"/>
                  <a:t> algorithm, no matter how efficiently individual subsets are generated.</a:t>
                </a:r>
              </a:p>
              <a:p>
                <a:pPr marL="171450" indent="-171450">
                  <a:buFontTx/>
                  <a:buChar char="-"/>
                </a:pPr>
                <a:r>
                  <a:rPr lang="en-GB" altLang="ar-EG" dirty="0"/>
                  <a:t>For both the traveling salesman and knapsack problems, exhaustive search leads to algorithms that are extremely inefficient, these two problems are NP-hard problem. No polynomial-time algorithm is known for any NP-hard problem.</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3583338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27</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There are </a:t>
                </a:r>
                <a14:m>
                  <m:oMath xmlns:m="http://schemas.openxmlformats.org/officeDocument/2006/math">
                    <m:r>
                      <a:rPr lang="en-GB" altLang="ar-EG" i="1" dirty="0" smtClean="0">
                        <a:latin typeface="Cambria Math" panose="02040503050406030204" pitchFamily="18" charset="0"/>
                      </a:rPr>
                      <m:t>𝑛</m:t>
                    </m:r>
                  </m:oMath>
                </a14:m>
                <a:r>
                  <a:rPr lang="en-GB" altLang="ar-EG" dirty="0"/>
                  <a:t> people who need to be assigned to execute </a:t>
                </a:r>
                <a14:m>
                  <m:oMath xmlns:m="http://schemas.openxmlformats.org/officeDocument/2006/math">
                    <m:r>
                      <a:rPr lang="en-GB" altLang="ar-EG" i="1" dirty="0" smtClean="0">
                        <a:latin typeface="Cambria Math" panose="02040503050406030204" pitchFamily="18" charset="0"/>
                      </a:rPr>
                      <m:t>𝑛</m:t>
                    </m:r>
                  </m:oMath>
                </a14:m>
                <a:r>
                  <a:rPr lang="en-GB" altLang="ar-EG" dirty="0"/>
                  <a:t> jobs, one person per job. (That is, each person is assigned to exactly one job and each job is assigned to exactly one person). The cost that would accrue if the </a:t>
                </a:r>
                <a:r>
                  <a:rPr lang="en-GB" altLang="ar-EG" dirty="0" err="1"/>
                  <a:t>ith</a:t>
                </a:r>
                <a:r>
                  <a:rPr lang="en-GB" altLang="ar-EG" dirty="0"/>
                  <a:t>  person is assigned to the </a:t>
                </a:r>
                <a:r>
                  <a:rPr lang="en-GB" altLang="ar-EG" dirty="0" err="1"/>
                  <a:t>jth</a:t>
                </a:r>
                <a:r>
                  <a:rPr lang="en-GB" altLang="ar-EG" dirty="0"/>
                  <a:t> job is a known quantity </a:t>
                </a:r>
                <a14:m>
                  <m:oMath xmlns:m="http://schemas.openxmlformats.org/officeDocument/2006/math">
                    <m:r>
                      <a:rPr lang="en-GB" altLang="ar-EG" i="1" dirty="0" smtClean="0">
                        <a:latin typeface="Cambria Math" panose="02040503050406030204" pitchFamily="18" charset="0"/>
                      </a:rPr>
                      <m:t>𝐶</m:t>
                    </m:r>
                    <m:r>
                      <a:rPr lang="en-GB" altLang="ar-EG" i="1" dirty="0" smtClean="0">
                        <a:latin typeface="Cambria Math" panose="02040503050406030204" pitchFamily="18" charset="0"/>
                      </a:rPr>
                      <m:t>[</m:t>
                    </m:r>
                    <m:r>
                      <a:rPr lang="en-GB" altLang="ar-EG" i="1" dirty="0" err="1" smtClean="0">
                        <a:latin typeface="Cambria Math" panose="02040503050406030204" pitchFamily="18" charset="0"/>
                      </a:rPr>
                      <m:t>𝑖</m:t>
                    </m:r>
                    <m:r>
                      <a:rPr lang="en-GB" altLang="ar-EG" i="1" dirty="0" smtClean="0">
                        <a:latin typeface="Cambria Math" panose="02040503050406030204" pitchFamily="18" charset="0"/>
                      </a:rPr>
                      <m:t>, </m:t>
                    </m:r>
                    <m:r>
                      <a:rPr lang="en-GB" altLang="ar-EG" i="1" dirty="0" smtClean="0">
                        <a:latin typeface="Cambria Math" panose="02040503050406030204" pitchFamily="18" charset="0"/>
                      </a:rPr>
                      <m:t>𝑗</m:t>
                    </m:r>
                    <m:r>
                      <a:rPr lang="en-GB" altLang="ar-EG" i="1" dirty="0" smtClean="0">
                        <a:latin typeface="Cambria Math" panose="02040503050406030204" pitchFamily="18" charset="0"/>
                      </a:rPr>
                      <m:t>]</m:t>
                    </m:r>
                  </m:oMath>
                </a14:m>
                <a:r>
                  <a:rPr lang="en-GB" altLang="ar-EG" dirty="0"/>
                  <a:t> for each pair </a:t>
                </a:r>
                <a14:m>
                  <m:oMath xmlns:m="http://schemas.openxmlformats.org/officeDocument/2006/math">
                    <m:r>
                      <a:rPr lang="en-GB" altLang="ar-EG" i="1" dirty="0" smtClean="0">
                        <a:latin typeface="Cambria Math" panose="02040503050406030204" pitchFamily="18" charset="0"/>
                      </a:rPr>
                      <m:t>𝑖</m:t>
                    </m:r>
                    <m:r>
                      <a:rPr lang="en-GB" altLang="ar-EG" i="1" dirty="0" smtClean="0">
                        <a:latin typeface="Cambria Math" panose="02040503050406030204" pitchFamily="18" charset="0"/>
                      </a:rPr>
                      <m:t>, </m:t>
                    </m:r>
                    <m:r>
                      <a:rPr lang="en-GB" altLang="ar-EG" i="1" dirty="0" smtClean="0">
                        <a:latin typeface="Cambria Math" panose="02040503050406030204" pitchFamily="18" charset="0"/>
                      </a:rPr>
                      <m:t>𝑗</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r>
                      <a:rPr lang="en-GB" altLang="ar-EG" i="1" dirty="0" smtClean="0">
                        <a:latin typeface="Cambria Math" panose="02040503050406030204" pitchFamily="18" charset="0"/>
                      </a:rPr>
                      <m:t>, </m:t>
                    </m:r>
                    <m:r>
                      <a:rPr lang="en-GB" altLang="ar-EG" i="1" dirty="0" smtClean="0">
                        <a:latin typeface="Cambria Math" panose="02040503050406030204" pitchFamily="18" charset="0"/>
                      </a:rPr>
                      <m:t>2</m:t>
                    </m:r>
                    <m:r>
                      <a:rPr lang="en-GB" altLang="ar-EG" i="1" dirty="0" smtClean="0">
                        <a:latin typeface="Cambria Math" panose="02040503050406030204" pitchFamily="18" charset="0"/>
                      </a:rPr>
                      <m:t>, . . . , </m:t>
                    </m:r>
                    <m:r>
                      <a:rPr lang="en-GB" altLang="ar-EG" i="1" dirty="0" smtClean="0">
                        <a:latin typeface="Cambria Math" panose="02040503050406030204" pitchFamily="18" charset="0"/>
                      </a:rPr>
                      <m:t>𝑛</m:t>
                    </m:r>
                  </m:oMath>
                </a14:m>
                <a:r>
                  <a:rPr lang="en-GB" altLang="ar-EG" dirty="0"/>
                  <a:t>. The problem is to find an assignment with the minimum total cost. A small instance of this problem with the table entries representing the assignment costs </a:t>
                </a:r>
                <a14:m>
                  <m:oMath xmlns:m="http://schemas.openxmlformats.org/officeDocument/2006/math">
                    <m:r>
                      <a:rPr lang="en-GB" altLang="ar-EG" i="1" dirty="0" smtClean="0">
                        <a:latin typeface="Cambria Math" panose="02040503050406030204" pitchFamily="18" charset="0"/>
                      </a:rPr>
                      <m:t>𝐶</m:t>
                    </m:r>
                    <m:r>
                      <a:rPr lang="en-GB" altLang="ar-EG" i="1" dirty="0" smtClean="0">
                        <a:latin typeface="Cambria Math" panose="02040503050406030204" pitchFamily="18" charset="0"/>
                      </a:rPr>
                      <m:t>[</m:t>
                    </m:r>
                    <m:r>
                      <a:rPr lang="en-GB" altLang="ar-EG" i="1" dirty="0" err="1" smtClean="0">
                        <a:latin typeface="Cambria Math" panose="02040503050406030204" pitchFamily="18" charset="0"/>
                      </a:rPr>
                      <m:t>𝑖</m:t>
                    </m:r>
                    <m:r>
                      <a:rPr lang="en-GB" altLang="ar-EG" i="1" dirty="0" smtClean="0">
                        <a:latin typeface="Cambria Math" panose="02040503050406030204" pitchFamily="18" charset="0"/>
                      </a:rPr>
                      <m:t>, </m:t>
                    </m:r>
                    <m:r>
                      <a:rPr lang="en-GB" altLang="ar-EG" i="1" dirty="0" smtClean="0">
                        <a:latin typeface="Cambria Math" panose="02040503050406030204" pitchFamily="18" charset="0"/>
                      </a:rPr>
                      <m:t>𝑗</m:t>
                    </m:r>
                    <m:r>
                      <a:rPr lang="en-GB" altLang="ar-EG" i="1" dirty="0" smtClean="0">
                        <a:latin typeface="Cambria Math" panose="02040503050406030204" pitchFamily="18" charset="0"/>
                      </a:rPr>
                      <m:t> ]</m:t>
                    </m:r>
                  </m:oMath>
                </a14:m>
                <a:r>
                  <a:rPr lang="en-GB" altLang="ar-EG" dirty="0"/>
                  <a:t> is shown above.</a:t>
                </a:r>
              </a:p>
              <a:p>
                <a:pPr marL="171450" indent="-171450">
                  <a:buFontTx/>
                  <a:buChar char="-"/>
                </a:pPr>
                <a:r>
                  <a:rPr lang="en-GB" altLang="ar-EG" dirty="0"/>
                  <a:t>We can describe feasible solutions to the assignment problem as n-tuples </a:t>
                </a:r>
                <a14:m>
                  <m:oMath xmlns:m="http://schemas.openxmlformats.org/officeDocument/2006/math">
                    <m:d>
                      <m:dPr>
                        <m:begChr m:val="⟨"/>
                        <m:endChr m:val="⟩"/>
                        <m:ctrlPr>
                          <a:rPr lang="en-GB" altLang="ar-EG" i="1" smtClean="0">
                            <a:latin typeface="Cambria Math" panose="02040503050406030204" pitchFamily="18" charset="0"/>
                          </a:rPr>
                        </m:ctrlPr>
                      </m:dPr>
                      <m:e>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𝑗</m:t>
                            </m:r>
                          </m:e>
                          <m:sub>
                            <m:r>
                              <a:rPr lang="en-US" altLang="ar-EG" b="0" i="1" smtClean="0">
                                <a:latin typeface="Cambria Math" panose="02040503050406030204" pitchFamily="18" charset="0"/>
                              </a:rPr>
                              <m:t>1</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𝑗</m:t>
                            </m:r>
                          </m:e>
                          <m:sub>
                            <m:r>
                              <a:rPr lang="en-US" altLang="ar-EG" b="0" i="1" smtClean="0">
                                <a:latin typeface="Cambria Math" panose="02040503050406030204" pitchFamily="18" charset="0"/>
                              </a:rPr>
                              <m:t>𝑛</m:t>
                            </m:r>
                          </m:sub>
                        </m:sSub>
                      </m:e>
                    </m:d>
                  </m:oMath>
                </a14:m>
                <a:r>
                  <a:rPr lang="en-GB" altLang="ar-EG" dirty="0"/>
                  <a:t> in which the </a:t>
                </a:r>
                <a:r>
                  <a:rPr lang="en-GB" altLang="ar-EG" dirty="0" err="1"/>
                  <a:t>ith</a:t>
                </a:r>
                <a:r>
                  <a:rPr lang="en-GB" altLang="ar-EG" dirty="0"/>
                  <a:t> component, </a:t>
                </a:r>
                <a:r>
                  <a:rPr lang="en-GB" altLang="ar-EG" dirty="0" err="1"/>
                  <a:t>i</a:t>
                </a:r>
                <a:r>
                  <a:rPr lang="en-GB" altLang="ar-EG" dirty="0"/>
                  <a:t> = 1, . . . , n, indicates the column of the element selected in the </a:t>
                </a:r>
                <a:r>
                  <a:rPr lang="en-GB" altLang="ar-EG" dirty="0" err="1"/>
                  <a:t>ith</a:t>
                </a:r>
                <a:r>
                  <a:rPr lang="en-GB" altLang="ar-EG" dirty="0"/>
                  <a:t> row (i.e., the job number assigned to the </a:t>
                </a:r>
                <a:r>
                  <a:rPr lang="en-GB" altLang="ar-EG" dirty="0" err="1"/>
                  <a:t>ith</a:t>
                </a:r>
                <a:r>
                  <a:rPr lang="en-GB" altLang="ar-EG" dirty="0"/>
                  <a:t> person). For example, for the cost matrix above, </a:t>
                </a:r>
                <a14:m>
                  <m:oMath xmlns:m="http://schemas.openxmlformats.org/officeDocument/2006/math">
                    <m:d>
                      <m:dPr>
                        <m:begChr m:val="⟨"/>
                        <m:endChr m:val="⟩"/>
                        <m:ctrlPr>
                          <a:rPr lang="en-GB" altLang="ar-EG" i="1" smtClean="0">
                            <a:latin typeface="Cambria Math" panose="02040503050406030204" pitchFamily="18" charset="0"/>
                          </a:rPr>
                        </m:ctrlPr>
                      </m:dPr>
                      <m:e>
                        <m:r>
                          <a:rPr lang="en-US" altLang="ar-EG" i="1" smtClean="0">
                            <a:latin typeface="Cambria Math" panose="02040503050406030204" pitchFamily="18" charset="0"/>
                          </a:rPr>
                          <m:t>1</m:t>
                        </m:r>
                        <m:r>
                          <a:rPr lang="en-US" altLang="ar-EG" b="0" i="1" smtClean="0">
                            <a:latin typeface="Cambria Math" panose="02040503050406030204" pitchFamily="18" charset="0"/>
                          </a:rPr>
                          <m:t>, </m:t>
                        </m:r>
                        <m:r>
                          <a:rPr lang="en-US" altLang="ar-EG" b="0" i="1" smtClean="0">
                            <a:latin typeface="Cambria Math" panose="02040503050406030204" pitchFamily="18" charset="0"/>
                          </a:rPr>
                          <m:t>2</m:t>
                        </m:r>
                        <m:r>
                          <a:rPr lang="en-US" altLang="ar-EG" b="0" i="1" smtClean="0">
                            <a:latin typeface="Cambria Math" panose="02040503050406030204" pitchFamily="18" charset="0"/>
                          </a:rPr>
                          <m:t>,</m:t>
                        </m:r>
                        <m:r>
                          <a:rPr lang="en-US" altLang="ar-EG" i="1" smtClean="0">
                            <a:latin typeface="Cambria Math" panose="02040503050406030204" pitchFamily="18" charset="0"/>
                          </a:rPr>
                          <m:t>3</m:t>
                        </m:r>
                        <m:r>
                          <a:rPr lang="en-US" altLang="ar-EG" b="0" i="1" smtClean="0">
                            <a:latin typeface="Cambria Math" panose="02040503050406030204" pitchFamily="18" charset="0"/>
                          </a:rPr>
                          <m:t>,</m:t>
                        </m:r>
                        <m:r>
                          <a:rPr lang="en-US" altLang="ar-EG" b="0" i="1" smtClean="0">
                            <a:latin typeface="Cambria Math" panose="02040503050406030204" pitchFamily="18" charset="0"/>
                          </a:rPr>
                          <m:t>4</m:t>
                        </m:r>
                      </m:e>
                    </m:d>
                  </m:oMath>
                </a14:m>
                <a:r>
                  <a:rPr lang="en-GB" altLang="ar-EG" dirty="0"/>
                  <a:t> indicates the assignment of Person 1 to Job 2, Person 2 to Job 3, Person 3 to Job 4, and Person 4 to Job 1.</a:t>
                </a:r>
              </a:p>
              <a:p>
                <a:pPr marL="171450" indent="-171450">
                  <a:buFontTx/>
                  <a:buChar char="-"/>
                </a:pPr>
                <a:r>
                  <a:rPr lang="en-GB" altLang="ar-EG" dirty="0"/>
                  <a:t>Therefore, the exhaustive-search approach to the assignment problem would require generating all the permutations of integers </a:t>
                </a:r>
                <a14:m>
                  <m:oMath xmlns:m="http://schemas.openxmlformats.org/officeDocument/2006/math">
                    <m:r>
                      <a:rPr lang="en-GB" altLang="ar-EG" i="1" dirty="0" smtClean="0">
                        <a:latin typeface="Cambria Math" panose="02040503050406030204" pitchFamily="18" charset="0"/>
                      </a:rPr>
                      <m:t>1</m:t>
                    </m:r>
                    <m:r>
                      <a:rPr lang="en-GB" altLang="ar-EG" i="1" dirty="0" smtClean="0">
                        <a:latin typeface="Cambria Math" panose="02040503050406030204" pitchFamily="18" charset="0"/>
                      </a:rPr>
                      <m:t>, </m:t>
                    </m:r>
                    <m:r>
                      <a:rPr lang="en-GB" altLang="ar-EG" i="1" dirty="0" smtClean="0">
                        <a:latin typeface="Cambria Math" panose="02040503050406030204" pitchFamily="18" charset="0"/>
                      </a:rPr>
                      <m:t>2</m:t>
                    </m:r>
                    <m:r>
                      <a:rPr lang="en-GB" altLang="ar-EG" i="1" dirty="0" smtClean="0">
                        <a:latin typeface="Cambria Math" panose="02040503050406030204" pitchFamily="18" charset="0"/>
                      </a:rPr>
                      <m:t>, . . . , </m:t>
                    </m:r>
                    <m:r>
                      <a:rPr lang="en-GB" altLang="ar-EG" i="1" dirty="0" smtClean="0">
                        <a:latin typeface="Cambria Math" panose="02040503050406030204" pitchFamily="18" charset="0"/>
                      </a:rPr>
                      <m:t>𝑛</m:t>
                    </m:r>
                  </m:oMath>
                </a14:m>
                <a:r>
                  <a:rPr lang="en-GB" altLang="ar-EG" dirty="0"/>
                  <a:t>, computing the total cost of each assignment by summing up the corresponding elements of the cost matrix, and finally selecting the one with the smallest sum.</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345074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28</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 few first iterations of applying this algorithm to the instance given above are shown in Figure 3.9; you are asked to complete it in the exercises.</a:t>
                </a:r>
              </a:p>
              <a:p>
                <a:pPr marL="171450" indent="-171450">
                  <a:buFontTx/>
                  <a:buChar char="-"/>
                </a:pPr>
                <a:r>
                  <a:rPr lang="en-GB" altLang="ar-EG" dirty="0"/>
                  <a:t>Since the number of permutations to be considered for the general case of the assignment problem is n!, exhaustive search is impractical for all but very small instances of the problem.</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346103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29</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The term “exhaustive search” can also be applied to two very important algorithms that systematically process all vertices and edges of a graph. These two traversal algorithms are depth-first search (DFS) and breadth-first search (BFS).</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3162452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30</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Depth-first search starts a graph’s traversal at an arbitrary vertex by marking it as visited. On each iteration, the algorithm proceeds to an unvisited vertex that is adjacent to the one it is currently in. (If there are several such vertices, a tie can be resolved arbitrarily. In our examples, we always break ties by the alphabetical order of the vertices). This process continues until a dead end—a vertex with no adjacent unvisited vertices—is encountered. At a dead end, the algorithm backs up one edge to the vertex it came from and tries to continue visiting unvisited vertices from there. The algorithm eventually halts after backing up to the starting vertex from the last dead end. </a:t>
                </a:r>
                <a:r>
                  <a:rPr lang="en-US" altLang="ar-EG" dirty="0"/>
                  <a:t>By then, all the vertices in the same connected component as the starting vertex have been visited. If unvisited vertices still remain in another connected component of the graph, the depth-first search must be restarted at an arbitrary vertex of this component of the graph.</a:t>
                </a:r>
                <a:endParaRPr lang="en-GB" altLang="ar-EG" dirty="0"/>
              </a:p>
              <a:p>
                <a:pPr marL="171450" indent="-171450">
                  <a:buFontTx/>
                  <a:buChar char="-"/>
                </a:pPr>
                <a:r>
                  <a:rPr lang="en-GB" altLang="ar-EG" dirty="0"/>
                  <a:t>It is convenient to use a stack to trace the operation of depth-first search. We push a vertex onto the stack when the vertex is reached for the first time (i.e., the visit of the vertex starts), and we pop a vertex off the stack when it becomes a dead end (i.e., the visit of the vertex ends).</a:t>
                </a:r>
              </a:p>
              <a:p>
                <a:pPr marL="171450" indent="-171450">
                  <a:buFontTx/>
                  <a:buChar char="-"/>
                </a:pPr>
                <a:r>
                  <a:rPr lang="en-GB" altLang="ar-EG" dirty="0"/>
                  <a:t> It is also very useful to accompany a depth-first search traversal by constructing the so-called depth-first search forest. The starting vertex of the traversal serves as the root of the first tree in such a forest. Whenever a new unvisited vertex is reached for the first time, it is attached as a child to the vertex from which it is being reached. Such an edge is called a tree edge because the set of all such edges forms a forest. The algorithm may also encounter an edge leading to a previously visited vertex other than its immediate predecessor (i.e., its parent in the tree). Such an edge is called a back edge because it connects a vertex to its ancestor, other than the parent, in the depth-first search forest. Figure 3.10 provides an example of a depth-first search traversal, with the traversal stack and corresponding depth-first search forest shown as well.</a:t>
                </a:r>
              </a:p>
              <a:p>
                <a:pPr marL="171450" indent="-171450">
                  <a:buFontTx/>
                  <a:buChar char="-"/>
                </a:pPr>
                <a:r>
                  <a:rPr lang="en-GB" altLang="ar-EG" dirty="0"/>
                  <a:t>Here is pseudocode of the depth-first search.</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2897963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31</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the depth-first search.</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1633987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4</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US" altLang="ar-EG" dirty="0"/>
                  <a:t>Scan the array to find its smallest element and swap it with the first element.  Then, starting with the second element, scan the elements to the right of it to find the smallest among them and swap it with the second elements.  Generally, on pass </a:t>
                </a:r>
                <a14:m>
                  <m:oMath xmlns:m="http://schemas.openxmlformats.org/officeDocument/2006/math">
                    <m:r>
                      <a:rPr lang="en-US" altLang="ar-EG" i="1" dirty="0" smtClean="0">
                        <a:latin typeface="Cambria Math" panose="02040503050406030204" pitchFamily="18" charset="0"/>
                      </a:rPr>
                      <m:t>𝑖</m:t>
                    </m:r>
                    <m:r>
                      <a:rPr lang="en-US" altLang="ar-EG" i="1" dirty="0" smtClean="0">
                        <a:latin typeface="Cambria Math" panose="02040503050406030204" pitchFamily="18" charset="0"/>
                      </a:rPr>
                      <m:t> (</m:t>
                    </m:r>
                    <m:r>
                      <a:rPr lang="en-US" altLang="ar-EG" i="1" dirty="0" smtClean="0">
                        <a:latin typeface="Cambria Math" panose="02040503050406030204" pitchFamily="18" charset="0"/>
                      </a:rPr>
                      <m:t>0</m:t>
                    </m:r>
                    <m:r>
                      <a:rPr lang="en-US" altLang="ar-EG" i="1" dirty="0" smtClean="0">
                        <a:latin typeface="Cambria Math" panose="02040503050406030204" pitchFamily="18" charset="0"/>
                      </a:rPr>
                      <m:t>  </m:t>
                    </m:r>
                    <m:r>
                      <a:rPr lang="en-US" altLang="ar-EG" i="1" dirty="0" err="1" smtClean="0">
                        <a:latin typeface="Cambria Math" panose="02040503050406030204" pitchFamily="18" charset="0"/>
                        <a:sym typeface="Symbol" panose="05050102010706020507" pitchFamily="18" charset="2"/>
                      </a:rPr>
                      <m:t>𝑖</m:t>
                    </m:r>
                    <m:r>
                      <a:rPr lang="en-US" altLang="ar-EG" i="1" dirty="0" smtClean="0">
                        <a:latin typeface="Cambria Math" panose="02040503050406030204" pitchFamily="18" charset="0"/>
                        <a:sym typeface="Symbol" panose="05050102010706020507" pitchFamily="18" charset="2"/>
                      </a:rPr>
                      <m:t>  </m:t>
                    </m:r>
                    <m:r>
                      <a:rPr lang="en-US" altLang="ar-EG" i="1" dirty="0" smtClean="0">
                        <a:latin typeface="Cambria Math" panose="02040503050406030204" pitchFamily="18" charset="0"/>
                        <a:sym typeface="Symbol" panose="05050102010706020507" pitchFamily="18" charset="2"/>
                      </a:rPr>
                      <m:t>𝑛</m:t>
                    </m:r>
                    <m:r>
                      <a:rPr lang="en-US" altLang="ar-EG" i="1" dirty="0" smtClean="0">
                        <a:latin typeface="Cambria Math" panose="02040503050406030204" pitchFamily="18" charset="0"/>
                        <a:sym typeface="Symbol" panose="05050102010706020507" pitchFamily="18" charset="2"/>
                      </a:rPr>
                      <m:t>−</m:t>
                    </m:r>
                    <m:r>
                      <a:rPr lang="en-US" altLang="ar-EG" i="1" dirty="0" smtClean="0">
                        <a:latin typeface="Cambria Math" panose="02040503050406030204" pitchFamily="18" charset="0"/>
                        <a:sym typeface="Symbol" panose="05050102010706020507" pitchFamily="18" charset="2"/>
                      </a:rPr>
                      <m:t>2</m:t>
                    </m:r>
                    <m:r>
                      <a:rPr lang="en-US" altLang="ar-EG" i="1" dirty="0" smtClean="0">
                        <a:latin typeface="Cambria Math" panose="02040503050406030204" pitchFamily="18" charset="0"/>
                        <a:sym typeface="Symbol" panose="05050102010706020507" pitchFamily="18" charset="2"/>
                      </a:rPr>
                      <m:t>)</m:t>
                    </m:r>
                  </m:oMath>
                </a14:m>
                <a:r>
                  <a:rPr lang="en-US" altLang="ar-EG" dirty="0">
                    <a:sym typeface="Symbol" panose="05050102010706020507" pitchFamily="18" charset="2"/>
                  </a:rPr>
                  <a:t>, find the smallest element in </a:t>
                </a:r>
                <a14:m>
                  <m:oMath xmlns:m="http://schemas.openxmlformats.org/officeDocument/2006/math">
                    <m:r>
                      <a:rPr lang="en-US" altLang="ar-EG" i="1" dirty="0" smtClean="0">
                        <a:latin typeface="Cambria Math" panose="02040503050406030204" pitchFamily="18" charset="0"/>
                        <a:sym typeface="Symbol" panose="05050102010706020507" pitchFamily="18" charset="2"/>
                      </a:rPr>
                      <m:t>𝐴</m:t>
                    </m:r>
                    <m:r>
                      <a:rPr lang="en-US" altLang="ar-EG" i="1" dirty="0" smtClean="0">
                        <a:latin typeface="Cambria Math" panose="02040503050406030204" pitchFamily="18" charset="0"/>
                        <a:sym typeface="Symbol" panose="05050102010706020507" pitchFamily="18" charset="2"/>
                      </a:rPr>
                      <m:t>[</m:t>
                    </m:r>
                    <m:r>
                      <a:rPr lang="en-US" altLang="ar-EG" i="1" dirty="0" smtClean="0">
                        <a:latin typeface="Cambria Math" panose="02040503050406030204" pitchFamily="18" charset="0"/>
                        <a:sym typeface="Symbol" panose="05050102010706020507" pitchFamily="18" charset="2"/>
                      </a:rPr>
                      <m:t>𝑖</m:t>
                    </m:r>
                    <m:r>
                      <a:rPr lang="en-US" altLang="ar-EG" i="1" dirty="0" smtClean="0">
                        <a:latin typeface="Cambria Math" panose="02040503050406030204" pitchFamily="18" charset="0"/>
                        <a:sym typeface="Symbol" panose="05050102010706020507" pitchFamily="18" charset="2"/>
                      </a:rPr>
                      <m:t>..</m:t>
                    </m:r>
                    <m:r>
                      <a:rPr lang="en-US" altLang="ar-EG" i="1" dirty="0" smtClean="0">
                        <a:latin typeface="Cambria Math" panose="02040503050406030204" pitchFamily="18" charset="0"/>
                        <a:sym typeface="Symbol" panose="05050102010706020507" pitchFamily="18" charset="2"/>
                      </a:rPr>
                      <m:t>𝑛</m:t>
                    </m:r>
                    <m:r>
                      <a:rPr lang="en-US" altLang="ar-EG" i="1" dirty="0" smtClean="0">
                        <a:latin typeface="Cambria Math" panose="02040503050406030204" pitchFamily="18" charset="0"/>
                        <a:sym typeface="Symbol" panose="05050102010706020507" pitchFamily="18" charset="2"/>
                      </a:rPr>
                      <m:t>−</m:t>
                    </m:r>
                    <m:r>
                      <a:rPr lang="en-US" altLang="ar-EG" i="1" dirty="0" smtClean="0">
                        <a:latin typeface="Cambria Math" panose="02040503050406030204" pitchFamily="18" charset="0"/>
                        <a:sym typeface="Symbol" panose="05050102010706020507" pitchFamily="18" charset="2"/>
                      </a:rPr>
                      <m:t>1</m:t>
                    </m:r>
                    <m:r>
                      <a:rPr lang="en-US" altLang="ar-EG" i="1" dirty="0" smtClean="0">
                        <a:latin typeface="Cambria Math" panose="02040503050406030204" pitchFamily="18" charset="0"/>
                        <a:sym typeface="Symbol" panose="05050102010706020507" pitchFamily="18" charset="2"/>
                      </a:rPr>
                      <m:t>]</m:t>
                    </m:r>
                  </m:oMath>
                </a14:m>
                <a:r>
                  <a:rPr lang="en-US" altLang="ar-EG" dirty="0">
                    <a:sym typeface="Symbol" panose="05050102010706020507" pitchFamily="18" charset="2"/>
                  </a:rPr>
                  <a:t> and swap it with </a:t>
                </a:r>
                <a14:m>
                  <m:oMath xmlns:m="http://schemas.openxmlformats.org/officeDocument/2006/math">
                    <m:r>
                      <a:rPr lang="en-US" altLang="ar-EG" i="1" dirty="0" smtClean="0">
                        <a:latin typeface="Cambria Math" panose="02040503050406030204" pitchFamily="18" charset="0"/>
                        <a:sym typeface="Symbol" panose="05050102010706020507" pitchFamily="18" charset="2"/>
                      </a:rPr>
                      <m:t>𝐴</m:t>
                    </m:r>
                    <m:d>
                      <m:dPr>
                        <m:begChr m:val="["/>
                        <m:endChr m:val="]"/>
                        <m:ctrlPr>
                          <a:rPr lang="en-US" altLang="ar-EG" i="1" dirty="0" smtClean="0">
                            <a:latin typeface="Cambria Math" panose="02040503050406030204" pitchFamily="18" charset="0"/>
                            <a:sym typeface="Symbol" panose="05050102010706020507" pitchFamily="18" charset="2"/>
                          </a:rPr>
                        </m:ctrlPr>
                      </m:dPr>
                      <m:e>
                        <m:r>
                          <a:rPr lang="en-US" altLang="ar-EG" i="1" dirty="0" err="1" smtClean="0">
                            <a:latin typeface="Cambria Math" panose="02040503050406030204" pitchFamily="18" charset="0"/>
                            <a:sym typeface="Symbol" panose="05050102010706020507" pitchFamily="18" charset="2"/>
                          </a:rPr>
                          <m:t>𝑖</m:t>
                        </m:r>
                      </m:e>
                    </m:d>
                  </m:oMath>
                </a14:m>
                <a:r>
                  <a:rPr lang="en-US" altLang="ar-EG" dirty="0"/>
                  <a:t>.</a:t>
                </a:r>
              </a:p>
              <a:p>
                <a:pPr marL="171450" indent="-171450">
                  <a:buFontTx/>
                  <a:buChar char="-"/>
                </a:pPr>
                <a:r>
                  <a:rPr lang="en-GB" altLang="ar-EG" dirty="0"/>
                  <a:t>As an example, the action of the selection sort on the list 89, 45, 68, 90, 29, 34, 17, is illustrated in Figure 3.1.</a:t>
                </a:r>
                <a:endParaRPr lang="ar-EG"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US" altLang="ar-EG" dirty="0"/>
                  <a:t>Scan the array to find its smallest element and swap it with the first element.  Then, starting with the second element, scan the elements to the right of it to find the smallest among them and swap it with the second elements.  Generally, on pass </a:t>
                </a:r>
                <a:r>
                  <a:rPr lang="en-US" altLang="ar-EG" i="0" dirty="0">
                    <a:latin typeface="Cambria Math" panose="02040503050406030204" pitchFamily="18" charset="0"/>
                  </a:rPr>
                  <a:t>𝑖 (0 </a:t>
                </a:r>
                <a:r>
                  <a:rPr lang="en-US" altLang="ar-EG" i="0" dirty="0">
                    <a:latin typeface="Cambria Math" panose="02040503050406030204" pitchFamily="18" charset="0"/>
                    <a:sym typeface="Symbol" panose="05050102010706020507" pitchFamily="18" charset="2"/>
                  </a:rPr>
                  <a:t> </a:t>
                </a:r>
                <a:r>
                  <a:rPr lang="en-US" altLang="ar-EG" i="0" dirty="0" err="1">
                    <a:latin typeface="Cambria Math" panose="02040503050406030204" pitchFamily="18" charset="0"/>
                    <a:sym typeface="Symbol" panose="05050102010706020507" pitchFamily="18" charset="2"/>
                  </a:rPr>
                  <a:t>𝑖</a:t>
                </a:r>
                <a:r>
                  <a:rPr lang="en-US" altLang="ar-EG" i="0" dirty="0">
                    <a:latin typeface="Cambria Math" panose="02040503050406030204" pitchFamily="18" charset="0"/>
                    <a:sym typeface="Symbol" panose="05050102010706020507" pitchFamily="18" charset="2"/>
                  </a:rPr>
                  <a:t>  𝑛−2)</a:t>
                </a:r>
                <a:r>
                  <a:rPr lang="en-US" altLang="ar-EG" dirty="0">
                    <a:sym typeface="Symbol" panose="05050102010706020507" pitchFamily="18" charset="2"/>
                  </a:rPr>
                  <a:t>, find the smallest element in </a:t>
                </a:r>
                <a:r>
                  <a:rPr lang="en-US" altLang="ar-EG" i="0" dirty="0">
                    <a:latin typeface="Cambria Math" panose="02040503050406030204" pitchFamily="18" charset="0"/>
                    <a:sym typeface="Symbol" panose="05050102010706020507" pitchFamily="18" charset="2"/>
                  </a:rPr>
                  <a:t>𝐴[𝑖..𝑛−1]</a:t>
                </a:r>
                <a:r>
                  <a:rPr lang="en-US" altLang="ar-EG" dirty="0">
                    <a:sym typeface="Symbol" panose="05050102010706020507" pitchFamily="18" charset="2"/>
                  </a:rPr>
                  <a:t> and swap it with </a:t>
                </a:r>
                <a:r>
                  <a:rPr lang="en-US" altLang="ar-EG" i="0" dirty="0">
                    <a:latin typeface="Cambria Math" panose="02040503050406030204" pitchFamily="18" charset="0"/>
                    <a:sym typeface="Symbol" panose="05050102010706020507" pitchFamily="18" charset="2"/>
                  </a:rPr>
                  <a:t>𝐴[</a:t>
                </a:r>
                <a:r>
                  <a:rPr lang="en-US" altLang="ar-EG" i="0" dirty="0" err="1">
                    <a:latin typeface="Cambria Math" panose="02040503050406030204" pitchFamily="18" charset="0"/>
                    <a:sym typeface="Symbol" panose="05050102010706020507" pitchFamily="18" charset="2"/>
                  </a:rPr>
                  <a:t>𝑖</a:t>
                </a:r>
                <a:r>
                  <a:rPr lang="en-US" altLang="ar-EG" i="0" dirty="0">
                    <a:latin typeface="Cambria Math" panose="02040503050406030204" pitchFamily="18" charset="0"/>
                    <a:sym typeface="Symbol" panose="05050102010706020507" pitchFamily="18" charset="2"/>
                  </a:rPr>
                  <a:t>]</a:t>
                </a:r>
                <a:r>
                  <a:rPr lang="en-US" altLang="ar-EG" dirty="0"/>
                  <a:t>.</a:t>
                </a:r>
              </a:p>
              <a:p>
                <a:pPr marL="171450" indent="-171450">
                  <a:buFontTx/>
                  <a:buChar char="-"/>
                </a:pPr>
                <a:r>
                  <a:rPr lang="en-GB" altLang="ar-EG" dirty="0"/>
                  <a:t>As an example, the action of the selection sort on the list 89, 45, 68, 90, 29, 34, 17, is illustrated in Figure 3.1.</a:t>
                </a:r>
                <a:endParaRPr lang="ar-EG" altLang="ar-EG" dirty="0"/>
              </a:p>
            </p:txBody>
          </p:sp>
        </mc:Fallback>
      </mc:AlternateContent>
    </p:spTree>
    <p:extLst>
      <p:ext uri="{BB962C8B-B14F-4D97-AF65-F5344CB8AC3E}">
        <p14:creationId xmlns:p14="http://schemas.microsoft.com/office/powerpoint/2010/main" val="1867423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32</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The DFS pseudocode looks simple, however it is sophisticated. </a:t>
                </a:r>
                <a:r>
                  <a:rPr lang="en-US" altLang="ar-EG" dirty="0"/>
                  <a:t>To appreciate its depth, you should trace the algorithm’s action by looking not at a graph’s diagram but at its adjacency matrix or adjacency lists. </a:t>
                </a:r>
              </a:p>
              <a:p>
                <a:pPr marL="171450" indent="-171450">
                  <a:buFontTx/>
                  <a:buChar char="-"/>
                </a:pPr>
                <a:r>
                  <a:rPr lang="en-US" altLang="ar-EG" dirty="0"/>
                  <a:t>How efficient is depth-first search? For the adjacency matrix representation, the traversal time is in </a:t>
                </a:r>
                <a14:m>
                  <m:oMath xmlns:m="http://schemas.openxmlformats.org/officeDocument/2006/math">
                    <m:r>
                      <a:rPr lang="en-US" altLang="ar-EG" i="1" smtClean="0">
                        <a:latin typeface="Cambria Math" panose="02040503050406030204" pitchFamily="18" charset="0"/>
                        <a:ea typeface="Cambria Math" panose="02040503050406030204" pitchFamily="18" charset="0"/>
                      </a:rPr>
                      <m:t>𝜃</m:t>
                    </m:r>
                    <m:r>
                      <a:rPr lang="en-US" altLang="ar-EG" b="0" i="1" smtClean="0">
                        <a:latin typeface="Cambria Math" panose="02040503050406030204" pitchFamily="18" charset="0"/>
                        <a:ea typeface="Cambria Math" panose="02040503050406030204" pitchFamily="18" charset="0"/>
                      </a:rPr>
                      <m:t>(</m:t>
                    </m:r>
                    <m:sSup>
                      <m:sSupPr>
                        <m:ctrlPr>
                          <a:rPr lang="en-US" altLang="ar-EG" b="0" i="1" smtClean="0">
                            <a:latin typeface="Cambria Math" panose="02040503050406030204" pitchFamily="18" charset="0"/>
                            <a:ea typeface="Cambria Math" panose="02040503050406030204" pitchFamily="18" charset="0"/>
                          </a:rPr>
                        </m:ctrlPr>
                      </m:sSupPr>
                      <m:e>
                        <m:d>
                          <m:dPr>
                            <m:begChr m:val="|"/>
                            <m:endChr m:val="|"/>
                            <m:ctrlPr>
                              <a:rPr lang="en-US" altLang="ar-EG" b="0" i="1" smtClean="0">
                                <a:latin typeface="Cambria Math" panose="02040503050406030204" pitchFamily="18" charset="0"/>
                                <a:ea typeface="Cambria Math" panose="02040503050406030204" pitchFamily="18" charset="0"/>
                              </a:rPr>
                            </m:ctrlPr>
                          </m:dPr>
                          <m:e>
                            <m:r>
                              <a:rPr lang="en-US" altLang="ar-EG" b="0" i="1" smtClean="0">
                                <a:latin typeface="Cambria Math" panose="02040503050406030204" pitchFamily="18" charset="0"/>
                                <a:ea typeface="Cambria Math" panose="02040503050406030204" pitchFamily="18" charset="0"/>
                              </a:rPr>
                              <m:t>𝑉</m:t>
                            </m:r>
                          </m:e>
                        </m:d>
                      </m:e>
                      <m:sup>
                        <m:r>
                          <a:rPr lang="en-US" altLang="ar-EG" b="0" i="1" smtClean="0">
                            <a:latin typeface="Cambria Math" panose="02040503050406030204" pitchFamily="18" charset="0"/>
                            <a:ea typeface="Cambria Math" panose="02040503050406030204" pitchFamily="18" charset="0"/>
                          </a:rPr>
                          <m:t>2</m:t>
                        </m:r>
                      </m:sup>
                    </m:sSup>
                    <m:r>
                      <a:rPr lang="en-US" altLang="ar-EG" b="0" i="1" smtClean="0">
                        <a:latin typeface="Cambria Math" panose="02040503050406030204" pitchFamily="18" charset="0"/>
                        <a:ea typeface="Cambria Math" panose="02040503050406030204" pitchFamily="18" charset="0"/>
                      </a:rPr>
                      <m:t>)</m:t>
                    </m:r>
                  </m:oMath>
                </a14:m>
                <a:r>
                  <a:rPr lang="en-GB" altLang="ar-EG" dirty="0"/>
                  <a:t> [because </a:t>
                </a:r>
                <a:r>
                  <a:rPr lang="en-US" altLang="ar-EG" dirty="0"/>
                  <a:t>in Adjacency Matrix, to tell which vertices are adjacent to a given vertex, we take O(|V|) time, irrespective of edges. i.e., you have to make repeat the basic operation </a:t>
                </a:r>
                <a14:m>
                  <m:oMath xmlns:m="http://schemas.openxmlformats.org/officeDocument/2006/math">
                    <m:r>
                      <a:rPr lang="en-US" altLang="ar-EG" i="1" dirty="0" smtClean="0">
                        <a:latin typeface="Cambria Math" panose="02040503050406030204" pitchFamily="18" charset="0"/>
                      </a:rPr>
                      <m:t>𝑉</m:t>
                    </m:r>
                  </m:oMath>
                </a14:m>
                <a:r>
                  <a:rPr lang="en-US" altLang="ar-EG" dirty="0"/>
                  <a:t> times for each vertex to get the adjacent vertices to this vertex</a:t>
                </a:r>
                <a:r>
                  <a:rPr lang="en-GB" altLang="ar-EG" dirty="0"/>
                  <a:t>].</a:t>
                </a:r>
                <a:r>
                  <a:rPr lang="en-GB" altLang="ar-EG" baseline="0" dirty="0"/>
                  <a:t> However, for the </a:t>
                </a:r>
                <a:r>
                  <a:rPr lang="en-GB" altLang="ar-EG" dirty="0"/>
                  <a:t> </a:t>
                </a:r>
                <a:r>
                  <a:rPr lang="en-US" altLang="ar-EG" dirty="0"/>
                  <a:t>the adjacency list representation, it is in </a:t>
                </a:r>
                <a14:m>
                  <m:oMath xmlns:m="http://schemas.openxmlformats.org/officeDocument/2006/math">
                    <m:r>
                      <a:rPr lang="en-US" altLang="ar-EG" i="1" smtClean="0">
                        <a:latin typeface="Cambria Math" panose="02040503050406030204" pitchFamily="18" charset="0"/>
                        <a:ea typeface="Cambria Math" panose="02040503050406030204" pitchFamily="18" charset="0"/>
                      </a:rPr>
                      <m:t>𝜃</m:t>
                    </m:r>
                    <m:r>
                      <a:rPr lang="en-US" altLang="ar-EG" b="0" i="1" smtClean="0">
                        <a:latin typeface="Cambria Math" panose="02040503050406030204" pitchFamily="18" charset="0"/>
                        <a:ea typeface="Cambria Math" panose="02040503050406030204" pitchFamily="18" charset="0"/>
                      </a:rPr>
                      <m:t>(</m:t>
                    </m:r>
                    <m:d>
                      <m:dPr>
                        <m:begChr m:val="|"/>
                        <m:endChr m:val="|"/>
                        <m:ctrlPr>
                          <a:rPr lang="en-US" altLang="ar-EG" b="0" i="1" smtClean="0">
                            <a:latin typeface="Cambria Math" panose="02040503050406030204" pitchFamily="18" charset="0"/>
                            <a:ea typeface="Cambria Math" panose="02040503050406030204" pitchFamily="18" charset="0"/>
                          </a:rPr>
                        </m:ctrlPr>
                      </m:dPr>
                      <m:e>
                        <m:r>
                          <a:rPr lang="en-US" altLang="ar-EG" b="0" i="1" smtClean="0">
                            <a:latin typeface="Cambria Math" panose="02040503050406030204" pitchFamily="18" charset="0"/>
                            <a:ea typeface="Cambria Math" panose="02040503050406030204" pitchFamily="18" charset="0"/>
                          </a:rPr>
                          <m:t>𝑉</m:t>
                        </m:r>
                      </m:e>
                    </m:d>
                    <m:r>
                      <a:rPr lang="en-US" altLang="ar-EG" b="0" i="1" smtClean="0">
                        <a:latin typeface="Cambria Math" panose="02040503050406030204" pitchFamily="18" charset="0"/>
                        <a:ea typeface="Cambria Math" panose="02040503050406030204" pitchFamily="18" charset="0"/>
                      </a:rPr>
                      <m:t>+</m:t>
                    </m:r>
                    <m:d>
                      <m:dPr>
                        <m:begChr m:val="|"/>
                        <m:endChr m:val="|"/>
                        <m:ctrlPr>
                          <a:rPr lang="en-US" altLang="ar-EG" b="0" i="1" smtClean="0">
                            <a:latin typeface="Cambria Math" panose="02040503050406030204" pitchFamily="18" charset="0"/>
                            <a:ea typeface="Cambria Math" panose="02040503050406030204" pitchFamily="18" charset="0"/>
                          </a:rPr>
                        </m:ctrlPr>
                      </m:dPr>
                      <m:e>
                        <m:r>
                          <a:rPr lang="en-US" altLang="ar-EG" b="0" i="1" smtClean="0">
                            <a:latin typeface="Cambria Math" panose="02040503050406030204" pitchFamily="18" charset="0"/>
                            <a:ea typeface="Cambria Math" panose="02040503050406030204" pitchFamily="18" charset="0"/>
                          </a:rPr>
                          <m:t>𝐸</m:t>
                        </m:r>
                      </m:e>
                    </m:d>
                    <m:r>
                      <a:rPr lang="en-US" altLang="ar-EG" b="0" i="1" smtClean="0">
                        <a:latin typeface="Cambria Math" panose="02040503050406030204" pitchFamily="18" charset="0"/>
                        <a:ea typeface="Cambria Math" panose="02040503050406030204" pitchFamily="18" charset="0"/>
                      </a:rPr>
                      <m:t>)</m:t>
                    </m:r>
                  </m:oMath>
                </a14:m>
                <a:r>
                  <a:rPr lang="en-GB" altLang="ar-EG" dirty="0"/>
                  <a:t> [because,</a:t>
                </a:r>
                <a:r>
                  <a:rPr lang="en-GB" altLang="ar-EG" baseline="0" dirty="0"/>
                  <a:t> in this case, you already have the adjacent vertices, and the basic operation will be repeated exactly </a:t>
                </a:r>
                <a14:m>
                  <m:oMath xmlns:m="http://schemas.openxmlformats.org/officeDocument/2006/math">
                    <m:d>
                      <m:dPr>
                        <m:begChr m:val="|"/>
                        <m:endChr m:val="|"/>
                        <m:ctrlPr>
                          <a:rPr lang="en-US" altLang="ar-EG" b="0" i="1" smtClean="0">
                            <a:latin typeface="Cambria Math" panose="02040503050406030204" pitchFamily="18" charset="0"/>
                            <a:ea typeface="Cambria Math" panose="02040503050406030204" pitchFamily="18" charset="0"/>
                          </a:rPr>
                        </m:ctrlPr>
                      </m:dPr>
                      <m:e>
                        <m:r>
                          <a:rPr lang="en-US" altLang="ar-EG" b="0" i="1" smtClean="0">
                            <a:latin typeface="Cambria Math" panose="02040503050406030204" pitchFamily="18" charset="0"/>
                            <a:ea typeface="Cambria Math" panose="02040503050406030204" pitchFamily="18" charset="0"/>
                          </a:rPr>
                          <m:t>𝑉</m:t>
                        </m:r>
                      </m:e>
                    </m:d>
                    <m:r>
                      <a:rPr lang="en-US" altLang="ar-EG" b="0" i="1" smtClean="0">
                        <a:latin typeface="Cambria Math" panose="02040503050406030204" pitchFamily="18" charset="0"/>
                        <a:ea typeface="Cambria Math" panose="02040503050406030204" pitchFamily="18" charset="0"/>
                      </a:rPr>
                      <m:t>+</m:t>
                    </m:r>
                    <m:d>
                      <m:dPr>
                        <m:begChr m:val="|"/>
                        <m:endChr m:val="|"/>
                        <m:ctrlPr>
                          <a:rPr lang="en-US" altLang="ar-EG" b="0" i="1" smtClean="0">
                            <a:latin typeface="Cambria Math" panose="02040503050406030204" pitchFamily="18" charset="0"/>
                            <a:ea typeface="Cambria Math" panose="02040503050406030204" pitchFamily="18" charset="0"/>
                          </a:rPr>
                        </m:ctrlPr>
                      </m:dPr>
                      <m:e>
                        <m:r>
                          <a:rPr lang="en-US" altLang="ar-EG" b="0" i="1" smtClean="0">
                            <a:latin typeface="Cambria Math" panose="02040503050406030204" pitchFamily="18" charset="0"/>
                            <a:ea typeface="Cambria Math" panose="02040503050406030204" pitchFamily="18" charset="0"/>
                          </a:rPr>
                          <m:t>𝐸</m:t>
                        </m:r>
                      </m:e>
                    </m:d>
                  </m:oMath>
                </a14:m>
                <a:r>
                  <a:rPr lang="en-GB" altLang="ar-EG" baseline="0" dirty="0"/>
                  <a:t> times</a:t>
                </a:r>
                <a:r>
                  <a:rPr lang="en-GB" altLang="ar-EG" dirty="0"/>
                  <a:t>].</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456765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33</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US" altLang="ar-EG" dirty="0"/>
                  <a:t>Important elementary applications of DFS include checking connectivity and checking acyclicity of a graph. </a:t>
                </a:r>
              </a:p>
              <a:p>
                <a:pPr marL="171450" indent="-171450">
                  <a:buFontTx/>
                  <a:buChar char="-"/>
                </a:pPr>
                <a:r>
                  <a:rPr lang="en-US" altLang="ar-EG" dirty="0"/>
                  <a:t>Since </a:t>
                </a:r>
                <a:r>
                  <a:rPr lang="en-US" altLang="ar-EG" dirty="0" err="1"/>
                  <a:t>dfs</a:t>
                </a:r>
                <a:r>
                  <a:rPr lang="en-US" altLang="ar-EG" dirty="0"/>
                  <a:t> halts after visiting all the vertices connected by a path to the starting vertex, checking a graph’s connectivity can be done as follows. Start a DFS traversal at an arbitrary vertex and check, after the algorithm halts, whether all the vertices of the graph will have been visited. If they have, the graph is connected; otherwise, it is not connected.</a:t>
                </a:r>
              </a:p>
              <a:p>
                <a:pPr marL="171450" indent="-171450">
                  <a:buFontTx/>
                  <a:buChar char="-"/>
                </a:pPr>
                <a:r>
                  <a:rPr lang="en-US" altLang="ar-EG" dirty="0"/>
                  <a:t>As for checking for a cycle presence in a graph, we can take advantage of the graph’s representation in the form of a DFS forest. If the latter does not have back edges, the graph is clearly acyclic, otherwise the graph has a cycle. If there is a back edge from some vertex u to its ancestor v (e.g., the back edge from d to a in Figure 3.10c), the graph has a cycle that comprises the path from v to u via a sequence of tree edges in the DFS forest followed by the back edge from u to v.</a:t>
                </a:r>
              </a:p>
              <a:p>
                <a:pPr marL="171450" indent="-171450">
                  <a:buFontTx/>
                  <a:buChar char="-"/>
                </a:pPr>
                <a:endParaRPr lang="en-GB"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1893687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34</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US" altLang="ar-EG" dirty="0"/>
                  <a:t>Breadth-First Search (BFS) visits first all the vertices that are adjacent to a starting vertex, then all unvisited vertices two edges apart from it, and so on, until all the vertices in the same connected component as the starting vertex are visited. If there still remain unvisited vertices, the algorithm has to be restarted at an arbitrary vertex of another connected component of the graph.</a:t>
                </a:r>
              </a:p>
              <a:p>
                <a:pPr marL="171450" indent="-171450">
                  <a:buFontTx/>
                  <a:buChar char="-"/>
                </a:pPr>
                <a:r>
                  <a:rPr lang="en-US" altLang="ar-EG" dirty="0"/>
                  <a:t>It is convenient to use a queue to trace the operation of breadth-first search. The queue is initialized with the traversal’s starting vertex, which is marked as visited. On each iteration, the algorithm identifies all unvisited vertices that are adjacent to the front vertex, marks them as visited, and adds them to the queue; after that, the front vertex is removed from the queue.</a:t>
                </a:r>
              </a:p>
              <a:p>
                <a:pPr marL="171450" indent="-171450">
                  <a:buFontTx/>
                  <a:buChar char="-"/>
                </a:pPr>
                <a:r>
                  <a:rPr lang="en-US" altLang="ar-EG" dirty="0"/>
                  <a:t>Similarly to a DFS traversal, it is useful to accompany a BFS traversal by constructing the so-called breadth-first search forest. The traversal’s starting vertex serves as the root of the first tree in such a forest. Whenever a new unvisited vertex is reached for the first time, the vertex is attached as a child to the vertex it is being reached from with an edge called a tree edge. If an edge leading to a previously visited vertex other than its immediate predecessor (i.e., its parent in the tree) is encountered, the edge is noted as a cross edge. Figure 3.11 provides an example of a breadth-first search traversal, with the traversal queue and corresponding breadth-first search forest shown.</a:t>
                </a:r>
              </a:p>
              <a:p>
                <a:pPr marL="171450" indent="-171450">
                  <a:buFontTx/>
                  <a:buChar char="-"/>
                </a:pPr>
                <a:endParaRPr lang="en-US"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2476580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35</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US" altLang="ar-EG" dirty="0"/>
                  <a:t>The pseudocode of the breadth-first search is shown above.</a:t>
                </a:r>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1366540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36</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US" altLang="ar-EG" dirty="0"/>
                  <a:t>Breadth-first search has the same efficiency as depth-first search: it is in </a:t>
                </a:r>
                <a14:m>
                  <m:oMath xmlns:m="http://schemas.openxmlformats.org/officeDocument/2006/math">
                    <m:r>
                      <a:rPr lang="en-US" altLang="ar-EG" i="1" smtClean="0">
                        <a:latin typeface="Cambria Math" panose="02040503050406030204" pitchFamily="18" charset="0"/>
                        <a:ea typeface="Cambria Math" panose="02040503050406030204" pitchFamily="18" charset="0"/>
                      </a:rPr>
                      <m:t>𝜃</m:t>
                    </m:r>
                    <m:r>
                      <a:rPr lang="en-US" altLang="ar-EG" b="0" i="1" smtClean="0">
                        <a:latin typeface="Cambria Math" panose="02040503050406030204" pitchFamily="18" charset="0"/>
                        <a:ea typeface="Cambria Math" panose="02040503050406030204" pitchFamily="18" charset="0"/>
                      </a:rPr>
                      <m:t>(</m:t>
                    </m:r>
                    <m:sSup>
                      <m:sSupPr>
                        <m:ctrlPr>
                          <a:rPr lang="en-US" altLang="ar-EG" b="0" i="1" smtClean="0">
                            <a:latin typeface="Cambria Math" panose="02040503050406030204" pitchFamily="18" charset="0"/>
                            <a:ea typeface="Cambria Math" panose="02040503050406030204" pitchFamily="18" charset="0"/>
                          </a:rPr>
                        </m:ctrlPr>
                      </m:sSupPr>
                      <m:e>
                        <m:d>
                          <m:dPr>
                            <m:begChr m:val="|"/>
                            <m:endChr m:val="|"/>
                            <m:ctrlPr>
                              <a:rPr lang="en-US" altLang="ar-EG" b="0" i="1" smtClean="0">
                                <a:latin typeface="Cambria Math" panose="02040503050406030204" pitchFamily="18" charset="0"/>
                                <a:ea typeface="Cambria Math" panose="02040503050406030204" pitchFamily="18" charset="0"/>
                              </a:rPr>
                            </m:ctrlPr>
                          </m:dPr>
                          <m:e>
                            <m:r>
                              <a:rPr lang="en-US" altLang="ar-EG" b="0" i="1" smtClean="0">
                                <a:latin typeface="Cambria Math" panose="02040503050406030204" pitchFamily="18" charset="0"/>
                                <a:ea typeface="Cambria Math" panose="02040503050406030204" pitchFamily="18" charset="0"/>
                              </a:rPr>
                              <m:t>𝑉</m:t>
                            </m:r>
                          </m:e>
                        </m:d>
                      </m:e>
                      <m:sup>
                        <m:r>
                          <a:rPr lang="en-US" altLang="ar-EG" b="0" i="1" smtClean="0">
                            <a:latin typeface="Cambria Math" panose="02040503050406030204" pitchFamily="18" charset="0"/>
                            <a:ea typeface="Cambria Math" panose="02040503050406030204" pitchFamily="18" charset="0"/>
                          </a:rPr>
                          <m:t>2</m:t>
                        </m:r>
                      </m:sup>
                    </m:sSup>
                    <m:r>
                      <a:rPr lang="en-US" altLang="ar-EG" b="0" i="1" smtClean="0">
                        <a:latin typeface="Cambria Math" panose="02040503050406030204" pitchFamily="18" charset="0"/>
                        <a:ea typeface="Cambria Math" panose="02040503050406030204" pitchFamily="18" charset="0"/>
                      </a:rPr>
                      <m:t>)</m:t>
                    </m:r>
                  </m:oMath>
                </a14:m>
                <a:r>
                  <a:rPr lang="en-GB" altLang="ar-EG" dirty="0"/>
                  <a:t> </a:t>
                </a:r>
                <a:r>
                  <a:rPr lang="en-US" altLang="ar-EG" dirty="0"/>
                  <a:t>For the adjacency matrix representation, and in </a:t>
                </a:r>
                <a14:m>
                  <m:oMath xmlns:m="http://schemas.openxmlformats.org/officeDocument/2006/math">
                    <m:r>
                      <a:rPr lang="en-US" altLang="ar-EG" i="1" smtClean="0">
                        <a:latin typeface="Cambria Math" panose="02040503050406030204" pitchFamily="18" charset="0"/>
                        <a:ea typeface="Cambria Math" panose="02040503050406030204" pitchFamily="18" charset="0"/>
                      </a:rPr>
                      <m:t>𝜃</m:t>
                    </m:r>
                    <m:r>
                      <a:rPr lang="en-US" altLang="ar-EG" b="0" i="1" smtClean="0">
                        <a:latin typeface="Cambria Math" panose="02040503050406030204" pitchFamily="18" charset="0"/>
                        <a:ea typeface="Cambria Math" panose="02040503050406030204" pitchFamily="18" charset="0"/>
                      </a:rPr>
                      <m:t>(</m:t>
                    </m:r>
                    <m:d>
                      <m:dPr>
                        <m:begChr m:val="|"/>
                        <m:endChr m:val="|"/>
                        <m:ctrlPr>
                          <a:rPr lang="en-US" altLang="ar-EG" b="0" i="1" smtClean="0">
                            <a:latin typeface="Cambria Math" panose="02040503050406030204" pitchFamily="18" charset="0"/>
                            <a:ea typeface="Cambria Math" panose="02040503050406030204" pitchFamily="18" charset="0"/>
                          </a:rPr>
                        </m:ctrlPr>
                      </m:dPr>
                      <m:e>
                        <m:r>
                          <a:rPr lang="en-US" altLang="ar-EG" b="0" i="1" smtClean="0">
                            <a:latin typeface="Cambria Math" panose="02040503050406030204" pitchFamily="18" charset="0"/>
                            <a:ea typeface="Cambria Math" panose="02040503050406030204" pitchFamily="18" charset="0"/>
                          </a:rPr>
                          <m:t>𝑉</m:t>
                        </m:r>
                      </m:e>
                    </m:d>
                    <m:r>
                      <a:rPr lang="en-US" altLang="ar-EG" b="0" i="1" smtClean="0">
                        <a:latin typeface="Cambria Math" panose="02040503050406030204" pitchFamily="18" charset="0"/>
                        <a:ea typeface="Cambria Math" panose="02040503050406030204" pitchFamily="18" charset="0"/>
                      </a:rPr>
                      <m:t>+</m:t>
                    </m:r>
                    <m:d>
                      <m:dPr>
                        <m:begChr m:val="|"/>
                        <m:endChr m:val="|"/>
                        <m:ctrlPr>
                          <a:rPr lang="en-US" altLang="ar-EG" b="0" i="1" smtClean="0">
                            <a:latin typeface="Cambria Math" panose="02040503050406030204" pitchFamily="18" charset="0"/>
                            <a:ea typeface="Cambria Math" panose="02040503050406030204" pitchFamily="18" charset="0"/>
                          </a:rPr>
                        </m:ctrlPr>
                      </m:dPr>
                      <m:e>
                        <m:r>
                          <a:rPr lang="en-US" altLang="ar-EG" b="0" i="1" smtClean="0">
                            <a:latin typeface="Cambria Math" panose="02040503050406030204" pitchFamily="18" charset="0"/>
                            <a:ea typeface="Cambria Math" panose="02040503050406030204" pitchFamily="18" charset="0"/>
                          </a:rPr>
                          <m:t>𝐸</m:t>
                        </m:r>
                      </m:e>
                    </m:d>
                    <m:r>
                      <a:rPr lang="en-US" altLang="ar-EG" b="0" i="1" smtClean="0">
                        <a:latin typeface="Cambria Math" panose="02040503050406030204" pitchFamily="18" charset="0"/>
                        <a:ea typeface="Cambria Math" panose="02040503050406030204" pitchFamily="18" charset="0"/>
                      </a:rPr>
                      <m:t>)</m:t>
                    </m:r>
                  </m:oMath>
                </a14:m>
                <a:r>
                  <a:rPr lang="en-GB" altLang="ar-EG" dirty="0"/>
                  <a:t> </a:t>
                </a:r>
                <a:r>
                  <a:rPr lang="en-US" altLang="ar-EG" dirty="0"/>
                  <a:t>for the adjacency list representation. </a:t>
                </a:r>
              </a:p>
              <a:p>
                <a:pPr marL="171450" indent="-171450">
                  <a:buFontTx/>
                  <a:buChar char="-"/>
                </a:pPr>
                <a:r>
                  <a:rPr lang="en-US" altLang="ar-EG" dirty="0"/>
                  <a:t>Unlike the DFS which yields two orderings of vertices: the order in which the vertices are reached for the first time (pushed onto the stack) and the order in which the vertices become dead ends (popped off the stack), BFS yields a single ordering of vertices because it uses queue data structure.</a:t>
                </a:r>
              </a:p>
              <a:p>
                <a:pPr marL="171450" indent="-171450">
                  <a:buFontTx/>
                  <a:buChar char="-"/>
                </a:pPr>
                <a:r>
                  <a:rPr lang="en-US" altLang="ar-EG" dirty="0"/>
                  <a:t>BFS can be used to check connectivity and acyclicity of a graph, essentially in the same manner as DFS can.</a:t>
                </a:r>
              </a:p>
              <a:p>
                <a:pPr marL="171450" indent="-171450">
                  <a:buFontTx/>
                  <a:buChar char="-"/>
                </a:pPr>
                <a:r>
                  <a:rPr lang="en-US" altLang="ar-EG" dirty="0"/>
                  <a:t>it can be helpful in some situations where DFS cannot. For example, BFS can be used for finding a path with the fewest number of edges between two given vertices. </a:t>
                </a:r>
              </a:p>
              <a:p>
                <a:pPr marL="171450" indent="-171450">
                  <a:buFontTx/>
                  <a:buChar char="-"/>
                </a:pPr>
                <a:endParaRPr lang="en-US"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1918089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37</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To do this, we start a BFS traversal at one of the two vertices and stop it as soon as the other vertex is reached. The simple path from the root of the BFS tree to the second vertex is the path sought (this because BFS searches for vertices in the adjacent level). For example, path a − b − c − g in the graph in Figure 3.12 has the fewest number of edges among all the paths between vertices a and g.</a:t>
                </a:r>
                <a:endParaRPr lang="en-US"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476523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38</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Table 3.1 summarizes the main facts about depth-first search and breadth-first search.</a:t>
                </a:r>
                <a:endParaRPr lang="en-US"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2777328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936F085-E385-C102-283F-01784E5FEC5D}"/>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830DC7E-C1FD-4EDB-8910-3D2E5CB2DCE9}" type="slidenum">
              <a:rPr lang="en-US" altLang="ar-EG" sz="1200"/>
              <a:pPr algn="r"/>
              <a:t>5</a:t>
            </a:fld>
            <a:endParaRPr lang="en-US" altLang="ar-EG" sz="1200"/>
          </a:p>
        </p:txBody>
      </p:sp>
      <p:sp>
        <p:nvSpPr>
          <p:cNvPr id="10243" name="Rectangle 2">
            <a:extLst>
              <a:ext uri="{FF2B5EF4-FFF2-40B4-BE49-F238E27FC236}">
                <a16:creationId xmlns:a16="http://schemas.microsoft.com/office/drawing/2014/main" id="{C31721D1-F1E7-66A9-CD6B-DA7DF601317C}"/>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0244" name="Rectangle 3">
                <a:extLst>
                  <a:ext uri="{FF2B5EF4-FFF2-40B4-BE49-F238E27FC236}">
                    <a16:creationId xmlns:a16="http://schemas.microsoft.com/office/drawing/2014/main" id="{AFEC5EBF-7E9D-71C7-F5D9-5B4D0C5422BF}"/>
                  </a:ext>
                </a:extLst>
              </p:cNvPr>
              <p:cNvSpPr>
                <a:spLocks noGrp="1" noChangeArrowheads="1"/>
              </p:cNvSpPr>
              <p:nvPr>
                <p:ph type="body" idx="1"/>
              </p:nvPr>
            </p:nvSpPr>
            <p:spPr>
              <a:noFill/>
            </p:spPr>
            <p:txBody>
              <a:bodyPr/>
              <a:lstStyle/>
              <a:p>
                <a:pPr marL="171450" indent="-171450">
                  <a:buFontTx/>
                  <a:buChar char="-"/>
                </a:pPr>
                <a:r>
                  <a:rPr lang="en-GB" altLang="ar-EG" dirty="0"/>
                  <a:t>The analysis of selection sort is straightforward. </a:t>
                </a:r>
              </a:p>
              <a:p>
                <a:pPr marL="171450" indent="-171450">
                  <a:buFontTx/>
                  <a:buChar char="-"/>
                </a:pPr>
                <a:r>
                  <a:rPr lang="en-GB" altLang="ar-EG" dirty="0"/>
                  <a:t>The input size is given by the number of elements n.</a:t>
                </a:r>
              </a:p>
              <a:p>
                <a:pPr marL="171450" indent="-171450">
                  <a:buFontTx/>
                  <a:buChar char="-"/>
                </a:pPr>
                <a:r>
                  <a:rPr lang="en-GB" altLang="ar-EG" dirty="0"/>
                  <a:t>The basic operation is the key comparison A[j ]&lt;A[min].</a:t>
                </a:r>
              </a:p>
              <a:p>
                <a:pPr marL="171450" indent="-171450">
                  <a:buFontTx/>
                  <a:buChar char="-"/>
                </a:pPr>
                <a:r>
                  <a:rPr lang="en-GB" altLang="ar-EG" dirty="0"/>
                  <a:t>The number of times it is executed depends only on the array size and is given by the following sum: </a:t>
                </a:r>
                <a14:m>
                  <m:oMath xmlns:m="http://schemas.openxmlformats.org/officeDocument/2006/math">
                    <m:r>
                      <a:rPr lang="en-US" altLang="ar-EG" b="0" i="1" smtClean="0">
                        <a:latin typeface="Cambria Math" panose="02040503050406030204" pitchFamily="18" charset="0"/>
                      </a:rPr>
                      <m:t>𝐶</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e>
                    </m:d>
                    <m:r>
                      <a:rPr lang="en-US" altLang="ar-EG" b="0" i="1" smtClean="0">
                        <a:latin typeface="Cambria Math" panose="02040503050406030204" pitchFamily="18" charset="0"/>
                      </a:rPr>
                      <m:t>=</m:t>
                    </m:r>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𝑖</m:t>
                        </m:r>
                        <m:r>
                          <a:rPr lang="en-US" altLang="ar-EG" b="0" i="1" smtClean="0">
                            <a:latin typeface="Cambria Math" panose="02040503050406030204" pitchFamily="18" charset="0"/>
                          </a:rPr>
                          <m:t>=</m:t>
                        </m:r>
                        <m:r>
                          <m:rPr>
                            <m:brk m:alnAt="23"/>
                          </m:rPr>
                          <a:rPr lang="en-US" altLang="ar-EG" b="0" i="1" smtClean="0">
                            <a:latin typeface="Cambria Math" panose="02040503050406030204" pitchFamily="18" charset="0"/>
                          </a:rPr>
                          <m:t>0</m:t>
                        </m:r>
                      </m:sub>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sup>
                      <m:e>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𝑗</m:t>
                            </m:r>
                            <m:r>
                              <a:rPr lang="en-US" altLang="ar-EG" b="0" i="1" smtClean="0">
                                <a:latin typeface="Cambria Math" panose="02040503050406030204" pitchFamily="18" charset="0"/>
                              </a:rPr>
                              <m:t>=</m:t>
                            </m:r>
                            <m:r>
                              <a:rPr lang="en-US" altLang="ar-EG" b="0" i="1" smtClean="0">
                                <a:latin typeface="Cambria Math" panose="02040503050406030204" pitchFamily="18" charset="0"/>
                              </a:rPr>
                              <m:t>𝑖</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b>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sup>
                          <m:e>
                            <m:r>
                              <a:rPr lang="en-US" altLang="ar-EG" b="0" i="1" smtClean="0">
                                <a:latin typeface="Cambria Math" panose="02040503050406030204" pitchFamily="18" charset="0"/>
                              </a:rPr>
                              <m:t>1</m:t>
                            </m:r>
                          </m:e>
                        </m:nary>
                        <m:r>
                          <a:rPr lang="en-US" altLang="ar-EG" b="0" i="1" smtClean="0">
                            <a:latin typeface="Cambria Math" panose="02040503050406030204" pitchFamily="18" charset="0"/>
                          </a:rPr>
                          <m:t>=</m:t>
                        </m:r>
                      </m:e>
                    </m:nary>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𝑖</m:t>
                        </m:r>
                        <m:r>
                          <a:rPr lang="en-US" altLang="ar-EG" b="0" i="1" smtClean="0">
                            <a:latin typeface="Cambria Math" panose="02040503050406030204" pitchFamily="18" charset="0"/>
                          </a:rPr>
                          <m:t>=</m:t>
                        </m:r>
                        <m:r>
                          <m:rPr>
                            <m:brk m:alnAt="23"/>
                          </m:rPr>
                          <a:rPr lang="en-US" altLang="ar-EG" b="0" i="1" smtClean="0">
                            <a:latin typeface="Cambria Math" panose="02040503050406030204" pitchFamily="18" charset="0"/>
                          </a:rPr>
                          <m:t>0</m:t>
                        </m:r>
                      </m:sub>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sup>
                      <m:e>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m:t>
                        </m:r>
                        <m:r>
                          <a:rPr lang="en-US" altLang="ar-EG" b="0" i="1" smtClean="0">
                            <a:latin typeface="Cambria Math" panose="02040503050406030204" pitchFamily="18" charset="0"/>
                          </a:rPr>
                          <m:t>𝑖</m:t>
                        </m:r>
                        <m:r>
                          <a:rPr lang="en-US" altLang="ar-EG" b="0" i="1" smtClean="0">
                            <a:latin typeface="Cambria Math" panose="02040503050406030204" pitchFamily="18" charset="0"/>
                          </a:rPr>
                          <m:t>)=</m:t>
                        </m:r>
                        <m:f>
                          <m:fPr>
                            <m:ctrlPr>
                              <a:rPr lang="en-US" altLang="ar-EG" b="0" i="1" smtClean="0">
                                <a:latin typeface="Cambria Math" panose="02040503050406030204" pitchFamily="18" charset="0"/>
                              </a:rPr>
                            </m:ctrlPr>
                          </m:fPr>
                          <m:num>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m:t>
                            </m:r>
                          </m:num>
                          <m:den>
                            <m:r>
                              <a:rPr lang="en-US" altLang="ar-EG" b="0" i="1" smtClean="0">
                                <a:latin typeface="Cambria Math" panose="02040503050406030204" pitchFamily="18" charset="0"/>
                              </a:rPr>
                              <m:t>2</m:t>
                            </m:r>
                          </m:den>
                        </m:f>
                      </m:e>
                    </m:nary>
                  </m:oMath>
                </a14:m>
                <a:endParaRPr lang="en-US" altLang="ar-EG" dirty="0"/>
              </a:p>
              <a:p>
                <a:pPr marL="171450" indent="-171450">
                  <a:buFontTx/>
                  <a:buChar char="-"/>
                </a:pPr>
                <a:r>
                  <a:rPr lang="en-US" altLang="ar-EG" dirty="0"/>
                  <a:t>Thus, selection sort is a </a:t>
                </a:r>
                <a14:m>
                  <m:oMath xmlns:m="http://schemas.openxmlformats.org/officeDocument/2006/math">
                    <m:r>
                      <a:rPr lang="en-US" altLang="ar-EG" i="1" smtClean="0">
                        <a:latin typeface="Cambria Math" panose="02040503050406030204" pitchFamily="18" charset="0"/>
                        <a:ea typeface="Cambria Math" panose="02040503050406030204" pitchFamily="18" charset="0"/>
                      </a:rPr>
                      <m:t>𝜃</m:t>
                    </m:r>
                    <m:r>
                      <a:rPr lang="en-US" altLang="ar-EG" b="0" i="1" smtClean="0">
                        <a:latin typeface="Cambria Math" panose="02040503050406030204" pitchFamily="18" charset="0"/>
                        <a:ea typeface="Cambria Math" panose="02040503050406030204" pitchFamily="18" charset="0"/>
                      </a:rPr>
                      <m:t>(</m:t>
                    </m:r>
                    <m:sSup>
                      <m:sSupPr>
                        <m:ctrlPr>
                          <a:rPr lang="en-US" altLang="ar-EG" b="0" i="1" smtClean="0">
                            <a:latin typeface="Cambria Math" panose="02040503050406030204" pitchFamily="18" charset="0"/>
                            <a:ea typeface="Cambria Math" panose="02040503050406030204" pitchFamily="18" charset="0"/>
                          </a:rPr>
                        </m:ctrlPr>
                      </m:sSupPr>
                      <m:e>
                        <m:r>
                          <a:rPr lang="en-US" altLang="ar-EG" b="0" i="1" smtClean="0">
                            <a:latin typeface="Cambria Math" panose="02040503050406030204" pitchFamily="18" charset="0"/>
                            <a:ea typeface="Cambria Math" panose="02040503050406030204" pitchFamily="18" charset="0"/>
                          </a:rPr>
                          <m:t>𝑛</m:t>
                        </m:r>
                      </m:e>
                      <m:sup>
                        <m:r>
                          <a:rPr lang="en-US" altLang="ar-EG" b="0" i="1" smtClean="0">
                            <a:latin typeface="Cambria Math" panose="02040503050406030204" pitchFamily="18" charset="0"/>
                            <a:ea typeface="Cambria Math" panose="02040503050406030204" pitchFamily="18" charset="0"/>
                          </a:rPr>
                          <m:t>2</m:t>
                        </m:r>
                      </m:sup>
                    </m:sSup>
                    <m:r>
                      <a:rPr lang="en-US" altLang="ar-EG" b="0" i="1" smtClean="0">
                        <a:latin typeface="Cambria Math" panose="02040503050406030204" pitchFamily="18" charset="0"/>
                        <a:ea typeface="Cambria Math" panose="02040503050406030204" pitchFamily="18" charset="0"/>
                      </a:rPr>
                      <m:t>)</m:t>
                    </m:r>
                  </m:oMath>
                </a14:m>
                <a:r>
                  <a:rPr lang="en-US" altLang="ar-EG" dirty="0"/>
                  <a:t> algorithm on all inputs. </a:t>
                </a:r>
                <a:r>
                  <a:rPr lang="en-GB" altLang="ar-EG" dirty="0"/>
                  <a:t>Note, however, that the number of key swaps is only </a:t>
                </a:r>
                <a14:m>
                  <m:oMath xmlns:m="http://schemas.openxmlformats.org/officeDocument/2006/math">
                    <m:r>
                      <a:rPr lang="en-US" altLang="ar-EG" i="1" smtClean="0">
                        <a:latin typeface="Cambria Math" panose="02040503050406030204" pitchFamily="18" charset="0"/>
                        <a:ea typeface="Cambria Math" panose="02040503050406030204" pitchFamily="18" charset="0"/>
                      </a:rPr>
                      <m:t>𝜃</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𝑛</m:t>
                    </m:r>
                    <m:r>
                      <a:rPr lang="en-US" altLang="ar-EG" b="0" i="1" smtClean="0">
                        <a:latin typeface="Cambria Math" panose="02040503050406030204" pitchFamily="18" charset="0"/>
                        <a:ea typeface="Cambria Math" panose="02040503050406030204" pitchFamily="18" charset="0"/>
                      </a:rPr>
                      <m:t>)</m:t>
                    </m:r>
                  </m:oMath>
                </a14:m>
                <a:r>
                  <a:rPr lang="en-GB" altLang="ar-EG" dirty="0"/>
                  <a:t>, or, more precisely, </a:t>
                </a:r>
                <a14:m>
                  <m:oMath xmlns:m="http://schemas.openxmlformats.org/officeDocument/2006/math">
                    <m:r>
                      <a:rPr lang="en-US" altLang="ar-EG" i="1" smtClean="0">
                        <a:latin typeface="Cambria Math" panose="02040503050406030204" pitchFamily="18" charset="0"/>
                        <a:ea typeface="Cambria Math" panose="02040503050406030204" pitchFamily="18" charset="0"/>
                      </a:rPr>
                      <m:t>𝜃</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𝑛</m:t>
                    </m:r>
                    <m:r>
                      <a:rPr lang="en-US" altLang="ar-EG" b="0" i="1" smtClean="0">
                        <a:latin typeface="Cambria Math" panose="02040503050406030204" pitchFamily="18" charset="0"/>
                        <a:ea typeface="Cambria Math" panose="02040503050406030204" pitchFamily="18" charset="0"/>
                      </a:rPr>
                      <m:t>−</m:t>
                    </m:r>
                    <m:r>
                      <a:rPr lang="en-US" altLang="ar-EG" b="0" i="1" smtClean="0">
                        <a:latin typeface="Cambria Math" panose="02040503050406030204" pitchFamily="18" charset="0"/>
                        <a:ea typeface="Cambria Math" panose="02040503050406030204" pitchFamily="18" charset="0"/>
                      </a:rPr>
                      <m:t>1</m:t>
                    </m:r>
                    <m:r>
                      <a:rPr lang="en-US" altLang="ar-EG" b="0" i="1" smtClean="0">
                        <a:latin typeface="Cambria Math" panose="02040503050406030204" pitchFamily="18" charset="0"/>
                        <a:ea typeface="Cambria Math" panose="02040503050406030204" pitchFamily="18" charset="0"/>
                      </a:rPr>
                      <m:t>)</m:t>
                    </m:r>
                  </m:oMath>
                </a14:m>
                <a:r>
                  <a:rPr lang="en-GB" altLang="ar-EG" dirty="0"/>
                  <a:t> (distinguishes selection sort positively from many other sorting algorithms. one for each repetition of the </a:t>
                </a:r>
                <a:r>
                  <a:rPr lang="en-GB" altLang="ar-EG" dirty="0" err="1"/>
                  <a:t>i</a:t>
                </a:r>
                <a:r>
                  <a:rPr lang="en-GB" altLang="ar-EG" dirty="0"/>
                  <a:t> loop).This property </a:t>
                </a:r>
              </a:p>
              <a:p>
                <a:pPr marL="171450" indent="-171450">
                  <a:buFontTx/>
                  <a:buChar char="-"/>
                </a:pPr>
                <a:endParaRPr lang="ar-EG" altLang="ar-EG" dirty="0"/>
              </a:p>
            </p:txBody>
          </p:sp>
        </mc:Choice>
        <mc:Fallback xmlns="">
          <p:sp>
            <p:nvSpPr>
              <p:cNvPr id="10244" name="Rectangle 3">
                <a:extLst>
                  <a:ext uri="{FF2B5EF4-FFF2-40B4-BE49-F238E27FC236}">
                    <a16:creationId xmlns:a16="http://schemas.microsoft.com/office/drawing/2014/main" id="{AFEC5EBF-7E9D-71C7-F5D9-5B4D0C5422BF}"/>
                  </a:ext>
                </a:extLst>
              </p:cNvPr>
              <p:cNvSpPr>
                <a:spLocks noGrp="1" noChangeArrowheads="1"/>
              </p:cNvSpPr>
              <p:nvPr>
                <p:ph type="body" idx="1"/>
              </p:nvPr>
            </p:nvSpPr>
            <p:spPr>
              <a:noFill/>
            </p:spPr>
            <p:txBody>
              <a:bodyPr/>
              <a:lstStyle/>
              <a:p>
                <a:pPr marL="171450" indent="-171450">
                  <a:buFontTx/>
                  <a:buChar char="-"/>
                </a:pPr>
                <a:r>
                  <a:rPr lang="en-GB" altLang="ar-EG" dirty="0"/>
                  <a:t>The analysis of selection sort is straightforward. </a:t>
                </a:r>
              </a:p>
              <a:p>
                <a:pPr marL="171450" indent="-171450">
                  <a:buFontTx/>
                  <a:buChar char="-"/>
                </a:pPr>
                <a:r>
                  <a:rPr lang="en-GB" altLang="ar-EG" dirty="0"/>
                  <a:t>The input size is given by the number of elements n.</a:t>
                </a:r>
              </a:p>
              <a:p>
                <a:pPr marL="171450" indent="-171450">
                  <a:buFontTx/>
                  <a:buChar char="-"/>
                </a:pPr>
                <a:r>
                  <a:rPr lang="en-GB" altLang="ar-EG" dirty="0"/>
                  <a:t>The basic operation is the key comparison A[j ]&lt;A[min].</a:t>
                </a:r>
              </a:p>
              <a:p>
                <a:pPr marL="171450" indent="-171450">
                  <a:buFontTx/>
                  <a:buChar char="-"/>
                </a:pPr>
                <a:r>
                  <a:rPr lang="en-GB" altLang="ar-EG" dirty="0"/>
                  <a:t>The number of times it is executed depends only on the array size and is given by the following sum: </a:t>
                </a:r>
                <a:r>
                  <a:rPr lang="en-US" altLang="ar-EG" b="0" i="0">
                    <a:latin typeface="Cambria Math" panose="02040503050406030204" pitchFamily="18" charset="0"/>
                  </a:rPr>
                  <a:t>𝐶(𝑛)=∑24_(𝑖=0)^(𝑛−2)▒〖∑24_(𝑗=𝑖+1)^(𝑛−1)▒1=〗 ∑_(𝑖=0)^(𝑛−2)▒〖(𝑛−1−𝑖)=(𝑛(𝑛−1))/2〗</a:t>
                </a:r>
                <a:endParaRPr lang="en-US" altLang="ar-EG" dirty="0"/>
              </a:p>
              <a:p>
                <a:pPr marL="171450" indent="-171450">
                  <a:buFontTx/>
                  <a:buChar char="-"/>
                </a:pPr>
                <a:r>
                  <a:rPr lang="en-US" altLang="ar-EG" dirty="0"/>
                  <a:t>Thus, selection sort is a </a:t>
                </a:r>
                <a:r>
                  <a:rPr lang="en-US" altLang="ar-EG" i="0">
                    <a:latin typeface="Cambria Math" panose="02040503050406030204" pitchFamily="18" charset="0"/>
                    <a:ea typeface="Cambria Math" panose="02040503050406030204" pitchFamily="18" charset="0"/>
                  </a:rPr>
                  <a:t>𝜃</a:t>
                </a:r>
                <a:r>
                  <a:rPr lang="en-US" altLang="ar-EG" b="0" i="0">
                    <a:latin typeface="Cambria Math" panose="02040503050406030204" pitchFamily="18" charset="0"/>
                    <a:ea typeface="Cambria Math" panose="02040503050406030204" pitchFamily="18" charset="0"/>
                  </a:rPr>
                  <a:t>(𝑛^2)</a:t>
                </a:r>
                <a:r>
                  <a:rPr lang="en-US" altLang="ar-EG" dirty="0"/>
                  <a:t> algorithm on all inputs. </a:t>
                </a:r>
                <a:r>
                  <a:rPr lang="en-GB" altLang="ar-EG" dirty="0"/>
                  <a:t>Note, however, that the number of key swaps is only </a:t>
                </a:r>
                <a:r>
                  <a:rPr lang="en-US" altLang="ar-EG" i="0">
                    <a:latin typeface="Cambria Math" panose="02040503050406030204" pitchFamily="18" charset="0"/>
                    <a:ea typeface="Cambria Math" panose="02040503050406030204" pitchFamily="18" charset="0"/>
                  </a:rPr>
                  <a:t>𝜃</a:t>
                </a:r>
                <a:r>
                  <a:rPr lang="en-US" altLang="ar-EG" b="0" i="0">
                    <a:latin typeface="Cambria Math" panose="02040503050406030204" pitchFamily="18" charset="0"/>
                    <a:ea typeface="Cambria Math" panose="02040503050406030204" pitchFamily="18" charset="0"/>
                  </a:rPr>
                  <a:t>(𝑛)</a:t>
                </a:r>
                <a:r>
                  <a:rPr lang="en-GB" altLang="ar-EG" dirty="0"/>
                  <a:t>, or, more precisely, </a:t>
                </a:r>
                <a:r>
                  <a:rPr lang="en-US" altLang="ar-EG" i="0">
                    <a:latin typeface="Cambria Math" panose="02040503050406030204" pitchFamily="18" charset="0"/>
                    <a:ea typeface="Cambria Math" panose="02040503050406030204" pitchFamily="18" charset="0"/>
                  </a:rPr>
                  <a:t>𝜃</a:t>
                </a:r>
                <a:r>
                  <a:rPr lang="en-US" altLang="ar-EG" b="0" i="0">
                    <a:latin typeface="Cambria Math" panose="02040503050406030204" pitchFamily="18" charset="0"/>
                    <a:ea typeface="Cambria Math" panose="02040503050406030204" pitchFamily="18" charset="0"/>
                  </a:rPr>
                  <a:t>(𝑛−1)</a:t>
                </a:r>
                <a:r>
                  <a:rPr lang="en-GB" altLang="ar-EG" dirty="0"/>
                  <a:t> (one for each repetition of the </a:t>
                </a:r>
                <a:r>
                  <a:rPr lang="en-GB" altLang="ar-EG" dirty="0" err="1"/>
                  <a:t>i</a:t>
                </a:r>
                <a:r>
                  <a:rPr lang="en-GB" altLang="ar-EG" dirty="0"/>
                  <a:t> loop).This property distinguishes selection sort positively from many other sorting algorithms.</a:t>
                </a:r>
              </a:p>
              <a:p>
                <a:pPr marL="171450" indent="-171450">
                  <a:buFontTx/>
                  <a:buChar char="-"/>
                </a:pPr>
                <a:endParaRPr lang="ar-EG" altLang="ar-EG" dirty="0"/>
              </a:p>
            </p:txBody>
          </p:sp>
        </mc:Fallback>
      </mc:AlternateContent>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6</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Compare adjacent elements of the list and exchange them if they are out of order. By doing it repeatedly, we end up “bubbling up” the largest element to the last position on the list. The next pass bubbles up the second largest element, and so on, until after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passes the list is sorted.</a:t>
                </a:r>
              </a:p>
              <a:p>
                <a:pPr marL="171450" indent="-171450">
                  <a:buFontTx/>
                  <a:buChar char="-"/>
                </a:pPr>
                <a:r>
                  <a:rPr lang="en-GB" altLang="ar-EG" dirty="0"/>
                  <a:t>The action of Bubble sort on the list 89, 45, 68, 90, 29, 34, 17 is illustrated as an example in Figure 3.2.</a:t>
                </a:r>
              </a:p>
              <a:p>
                <a:pPr marL="171450" indent="-171450">
                  <a:buFontTx/>
                  <a:buChar char="-"/>
                </a:pPr>
                <a:endParaRPr lang="en-GB"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Compare adjacent elements of the list and exchange them if they are out of order. By doing it repeatedly, we end up “bubbling up” the largest element to the last position on the list. The next pass bubbles up the second largest element, and so on, until after </a:t>
                </a:r>
                <a:r>
                  <a:rPr lang="en-GB" altLang="ar-EG" i="0" dirty="0">
                    <a:latin typeface="Cambria Math" panose="02040503050406030204" pitchFamily="18" charset="0"/>
                  </a:rPr>
                  <a:t>𝑛 − 1</a:t>
                </a:r>
                <a:r>
                  <a:rPr lang="en-GB" altLang="ar-EG" dirty="0"/>
                  <a:t> passes the list is sorted.</a:t>
                </a:r>
              </a:p>
              <a:p>
                <a:pPr marL="171450" indent="-171450">
                  <a:buFontTx/>
                  <a:buChar char="-"/>
                </a:pPr>
                <a:r>
                  <a:rPr lang="en-GB" altLang="ar-EG" dirty="0"/>
                  <a:t>The action of Bubble sort on the list 89, 45, 68, 90, 29, 34, 17 is illustrated as an example in Figure 3.2.</a:t>
                </a:r>
              </a:p>
              <a:p>
                <a:pPr marL="171450" indent="-171450">
                  <a:buFontTx/>
                  <a:buChar char="-"/>
                </a:pPr>
                <a:endParaRPr lang="en-GB" altLang="ar-EG" dirty="0"/>
              </a:p>
            </p:txBody>
          </p:sp>
        </mc:Fallback>
      </mc:AlternateContent>
    </p:spTree>
    <p:extLst>
      <p:ext uri="{BB962C8B-B14F-4D97-AF65-F5344CB8AC3E}">
        <p14:creationId xmlns:p14="http://schemas.microsoft.com/office/powerpoint/2010/main" val="1171980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7</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14:m>
                  <m:oMath xmlns:m="http://schemas.openxmlformats.org/officeDocument/2006/math">
                    <m:r>
                      <a:rPr lang="en-US" altLang="ar-EG" b="0" i="1" smtClean="0">
                        <a:latin typeface="Cambria Math" panose="02040503050406030204" pitchFamily="18" charset="0"/>
                      </a:rPr>
                      <m:t>𝐶</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e>
                    </m:d>
                    <m:r>
                      <a:rPr lang="en-US" altLang="ar-EG" b="0" i="1" smtClean="0">
                        <a:latin typeface="Cambria Math" panose="02040503050406030204" pitchFamily="18" charset="0"/>
                      </a:rPr>
                      <m:t>=</m:t>
                    </m:r>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𝑖</m:t>
                        </m:r>
                        <m:r>
                          <a:rPr lang="en-US" altLang="ar-EG" b="0" i="1" smtClean="0">
                            <a:latin typeface="Cambria Math" panose="02040503050406030204" pitchFamily="18" charset="0"/>
                          </a:rPr>
                          <m:t>=</m:t>
                        </m:r>
                        <m:r>
                          <m:rPr>
                            <m:brk m:alnAt="23"/>
                          </m:rPr>
                          <a:rPr lang="en-US" altLang="ar-EG" b="0" i="1" smtClean="0">
                            <a:latin typeface="Cambria Math" panose="02040503050406030204" pitchFamily="18" charset="0"/>
                          </a:rPr>
                          <m:t>0</m:t>
                        </m:r>
                      </m:sub>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sup>
                      <m:e>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𝑗</m:t>
                            </m:r>
                            <m:r>
                              <a:rPr lang="en-US" altLang="ar-EG" b="0" i="1" smtClean="0">
                                <a:latin typeface="Cambria Math" panose="02040503050406030204" pitchFamily="18" charset="0"/>
                              </a:rPr>
                              <m:t>=</m:t>
                            </m:r>
                            <m:r>
                              <a:rPr lang="en-US" altLang="ar-EG" b="0" i="1" smtClean="0">
                                <a:latin typeface="Cambria Math" panose="02040503050406030204" pitchFamily="18" charset="0"/>
                              </a:rPr>
                              <m:t>0</m:t>
                            </m:r>
                          </m:sub>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r>
                              <a:rPr lang="en-US" altLang="ar-EG" b="0" i="1" smtClean="0">
                                <a:latin typeface="Cambria Math" panose="02040503050406030204" pitchFamily="18" charset="0"/>
                              </a:rPr>
                              <m:t>−</m:t>
                            </m:r>
                            <m:r>
                              <a:rPr lang="en-US" altLang="ar-EG" b="0" i="1" smtClean="0">
                                <a:latin typeface="Cambria Math" panose="02040503050406030204" pitchFamily="18" charset="0"/>
                              </a:rPr>
                              <m:t>𝑖</m:t>
                            </m:r>
                          </m:sup>
                          <m:e>
                            <m:r>
                              <a:rPr lang="en-US" altLang="ar-EG" b="0" i="1" smtClean="0">
                                <a:latin typeface="Cambria Math" panose="02040503050406030204" pitchFamily="18" charset="0"/>
                              </a:rPr>
                              <m:t>1</m:t>
                            </m:r>
                          </m:e>
                        </m:nary>
                        <m:r>
                          <a:rPr lang="en-US" altLang="ar-EG" b="0" i="1" smtClean="0">
                            <a:latin typeface="Cambria Math" panose="02040503050406030204" pitchFamily="18" charset="0"/>
                          </a:rPr>
                          <m:t>=</m:t>
                        </m:r>
                      </m:e>
                    </m:nary>
                    <m:nary>
                      <m:naryPr>
                        <m:chr m:val="∑"/>
                        <m:ctrlPr>
                          <a:rPr lang="en-US" altLang="ar-EG" b="0" i="1" smtClean="0">
                            <a:latin typeface="Cambria Math" panose="02040503050406030204" pitchFamily="18" charset="0"/>
                          </a:rPr>
                        </m:ctrlPr>
                      </m:naryPr>
                      <m:sub>
                        <m:r>
                          <m:rPr>
                            <m:brk m:alnAt="23"/>
                          </m:rPr>
                          <a:rPr lang="en-US" altLang="ar-EG" b="0" i="1" smtClean="0">
                            <a:latin typeface="Cambria Math" panose="02040503050406030204" pitchFamily="18" charset="0"/>
                          </a:rPr>
                          <m:t>𝑖</m:t>
                        </m:r>
                        <m:r>
                          <a:rPr lang="en-US" altLang="ar-EG" b="0" i="1" smtClean="0">
                            <a:latin typeface="Cambria Math" panose="02040503050406030204" pitchFamily="18" charset="0"/>
                          </a:rPr>
                          <m:t>=</m:t>
                        </m:r>
                        <m:r>
                          <m:rPr>
                            <m:brk m:alnAt="23"/>
                          </m:rPr>
                          <a:rPr lang="en-US" altLang="ar-EG" b="0" i="1" smtClean="0">
                            <a:latin typeface="Cambria Math" panose="02040503050406030204" pitchFamily="18" charset="0"/>
                          </a:rPr>
                          <m:t>0</m:t>
                        </m:r>
                      </m:sub>
                      <m:sup>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2</m:t>
                        </m:r>
                      </m:sup>
                      <m:e>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m:t>
                        </m:r>
                        <m:r>
                          <a:rPr lang="en-US" altLang="ar-EG" b="0" i="1" smtClean="0">
                            <a:latin typeface="Cambria Math" panose="02040503050406030204" pitchFamily="18" charset="0"/>
                          </a:rPr>
                          <m:t>𝑖</m:t>
                        </m:r>
                        <m:r>
                          <a:rPr lang="en-US" altLang="ar-EG" b="0" i="1" smtClean="0">
                            <a:latin typeface="Cambria Math" panose="02040503050406030204" pitchFamily="18" charset="0"/>
                          </a:rPr>
                          <m:t>)=</m:t>
                        </m:r>
                        <m:f>
                          <m:fPr>
                            <m:ctrlPr>
                              <a:rPr lang="en-US" altLang="ar-EG" b="0" i="1" smtClean="0">
                                <a:latin typeface="Cambria Math" panose="02040503050406030204" pitchFamily="18" charset="0"/>
                              </a:rPr>
                            </m:ctrlPr>
                          </m:fPr>
                          <m:num>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m:t>
                            </m:r>
                          </m:num>
                          <m:den>
                            <m:r>
                              <a:rPr lang="en-US" altLang="ar-EG" b="0" i="1" smtClean="0">
                                <a:latin typeface="Cambria Math" panose="02040503050406030204" pitchFamily="18" charset="0"/>
                              </a:rPr>
                              <m:t>2</m:t>
                            </m:r>
                          </m:den>
                        </m:f>
                        <m:r>
                          <a:rPr lang="en-US" altLang="ar-EG" smtClean="0">
                            <a:latin typeface="Cambria Math" panose="02040503050406030204" pitchFamily="18" charset="0"/>
                          </a:rPr>
                          <m:t>∈</m:t>
                        </m:r>
                        <m:r>
                          <a:rPr lang="en-US" altLang="ar-EG" b="0" smtClean="0">
                            <a:latin typeface="Cambria Math" panose="02040503050406030204" pitchFamily="18" charset="0"/>
                          </a:rPr>
                          <m:t> </m:t>
                        </m:r>
                        <m:r>
                          <a:rPr lang="en-US" altLang="ar-EG" b="0" i="1" smtClean="0">
                            <a:latin typeface="Cambria Math" panose="02040503050406030204" pitchFamily="18" charset="0"/>
                          </a:rPr>
                          <m:t>𝜃</m:t>
                        </m:r>
                        <m:r>
                          <a:rPr lang="en-US" altLang="ar-EG" b="0" smtClean="0">
                            <a:latin typeface="Cambria Math" panose="02040503050406030204" pitchFamily="18" charset="0"/>
                          </a:rPr>
                          <m:t>(</m:t>
                        </m:r>
                        <m:sSup>
                          <m:sSupPr>
                            <m:ctrlPr>
                              <a:rPr lang="en-US" altLang="ar-EG" b="0" i="1">
                                <a:latin typeface="Cambria Math" panose="02040503050406030204" pitchFamily="18" charset="0"/>
                              </a:rPr>
                            </m:ctrlPr>
                          </m:sSupPr>
                          <m:e>
                            <m:r>
                              <a:rPr lang="en-US" altLang="ar-EG" b="0" i="1">
                                <a:latin typeface="Cambria Math" panose="02040503050406030204" pitchFamily="18" charset="0"/>
                              </a:rPr>
                              <m:t>𝑛</m:t>
                            </m:r>
                          </m:e>
                          <m:sup>
                            <m:r>
                              <a:rPr lang="en-US" altLang="ar-EG" b="0" i="1">
                                <a:latin typeface="Cambria Math" panose="02040503050406030204" pitchFamily="18" charset="0"/>
                              </a:rPr>
                              <m:t>2</m:t>
                            </m:r>
                          </m:sup>
                        </m:sSup>
                        <m:r>
                          <a:rPr lang="en-US" altLang="ar-EG" b="0">
                            <a:latin typeface="Cambria Math" panose="02040503050406030204" pitchFamily="18" charset="0"/>
                          </a:rPr>
                          <m:t>)</m:t>
                        </m:r>
                      </m:e>
                    </m:nary>
                  </m:oMath>
                </a14:m>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𝑆</m:t>
                        </m:r>
                      </m:e>
                      <m:sub>
                        <m:r>
                          <a:rPr lang="en-US" altLang="ar-EG" b="0" i="1" smtClean="0">
                            <a:latin typeface="Cambria Math" panose="02040503050406030204" pitchFamily="18" charset="0"/>
                          </a:rPr>
                          <m:t>𝑊𝑜𝑟𝑠𝑡</m:t>
                        </m:r>
                      </m:sub>
                    </m:sSub>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e>
                    </m:d>
                    <m:r>
                      <a:rPr lang="en-US" altLang="ar-EG" b="0" i="1" smtClean="0">
                        <a:latin typeface="Cambria Math" panose="02040503050406030204" pitchFamily="18" charset="0"/>
                      </a:rPr>
                      <m:t>=</m:t>
                    </m:r>
                    <m:f>
                      <m:fPr>
                        <m:ctrlPr>
                          <a:rPr lang="en-US" altLang="ar-EG" b="0" i="1" smtClean="0">
                            <a:latin typeface="Cambria Math" panose="02040503050406030204" pitchFamily="18" charset="0"/>
                          </a:rPr>
                        </m:ctrlPr>
                      </m:fPr>
                      <m:num>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r>
                          <a:rPr lang="en-US" altLang="ar-EG" b="0" i="1" smtClean="0">
                            <a:latin typeface="Cambria Math" panose="02040503050406030204" pitchFamily="18" charset="0"/>
                          </a:rPr>
                          <m:t>)</m:t>
                        </m:r>
                      </m:num>
                      <m:den>
                        <m:r>
                          <a:rPr lang="en-US" altLang="ar-EG" b="0" i="1" smtClean="0">
                            <a:latin typeface="Cambria Math" panose="02040503050406030204" pitchFamily="18" charset="0"/>
                          </a:rPr>
                          <m:t>2</m:t>
                        </m:r>
                      </m:den>
                    </m:f>
                    <m:r>
                      <a:rPr lang="en-US" altLang="ar-EG" smtClean="0">
                        <a:latin typeface="Cambria Math" panose="02040503050406030204" pitchFamily="18" charset="0"/>
                      </a:rPr>
                      <m:t>∈</m:t>
                    </m:r>
                    <m:r>
                      <a:rPr lang="en-US" altLang="ar-EG" b="0" smtClean="0">
                        <a:latin typeface="Cambria Math" panose="02040503050406030204" pitchFamily="18" charset="0"/>
                      </a:rPr>
                      <m:t> </m:t>
                    </m:r>
                    <m:r>
                      <a:rPr lang="en-US" altLang="ar-EG" b="0" i="1" smtClean="0">
                        <a:latin typeface="Cambria Math" panose="02040503050406030204" pitchFamily="18" charset="0"/>
                      </a:rPr>
                      <m:t>𝜃</m:t>
                    </m:r>
                    <m:r>
                      <a:rPr lang="en-US" altLang="ar-EG" b="0" smtClean="0">
                        <a:latin typeface="Cambria Math" panose="02040503050406030204" pitchFamily="18" charset="0"/>
                      </a:rPr>
                      <m:t>(</m:t>
                    </m:r>
                    <m:sSup>
                      <m:sSupPr>
                        <m:ctrlPr>
                          <a:rPr lang="en-US" altLang="ar-EG" b="0" i="1">
                            <a:latin typeface="Cambria Math" panose="02040503050406030204" pitchFamily="18" charset="0"/>
                          </a:rPr>
                        </m:ctrlPr>
                      </m:sSupPr>
                      <m:e>
                        <m:r>
                          <a:rPr lang="en-US" altLang="ar-EG" b="0" i="1">
                            <a:latin typeface="Cambria Math" panose="02040503050406030204" pitchFamily="18" charset="0"/>
                          </a:rPr>
                          <m:t>𝑛</m:t>
                        </m:r>
                      </m:e>
                      <m:sup>
                        <m:r>
                          <a:rPr lang="en-US" altLang="ar-EG" b="0" i="1">
                            <a:latin typeface="Cambria Math" panose="02040503050406030204" pitchFamily="18" charset="0"/>
                          </a:rPr>
                          <m:t>2</m:t>
                        </m:r>
                      </m:sup>
                    </m:sSup>
                    <m:r>
                      <a:rPr lang="en-US" altLang="ar-EG" b="0">
                        <a:latin typeface="Cambria Math" panose="02040503050406030204" pitchFamily="18" charset="0"/>
                      </a:rPr>
                      <m:t>)</m:t>
                    </m:r>
                  </m:oMath>
                </a14:m>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14:m>
                  <m:oMath xmlns:m="http://schemas.openxmlformats.org/officeDocument/2006/math">
                    <m:r>
                      <a:rPr lang="en-US" altLang="ar-EG" b="0" i="1" smtClean="0">
                        <a:latin typeface="Cambria Math" panose="02040503050406030204" pitchFamily="18" charset="0"/>
                      </a:rPr>
                      <m:t>𝜃</m:t>
                    </m:r>
                    <m:r>
                      <a:rPr lang="en-US" altLang="ar-EG" b="0" smtClean="0">
                        <a:latin typeface="Cambria Math" panose="02040503050406030204" pitchFamily="18" charset="0"/>
                      </a:rPr>
                      <m:t>(</m:t>
                    </m:r>
                    <m:sSup>
                      <m:sSupPr>
                        <m:ctrlPr>
                          <a:rPr lang="en-US" altLang="ar-EG" b="0" i="1">
                            <a:latin typeface="Cambria Math" panose="02040503050406030204" pitchFamily="18" charset="0"/>
                          </a:rPr>
                        </m:ctrlPr>
                      </m:sSupPr>
                      <m:e>
                        <m:r>
                          <a:rPr lang="en-US" altLang="ar-EG" b="0" i="1">
                            <a:latin typeface="Cambria Math" panose="02040503050406030204" pitchFamily="18" charset="0"/>
                          </a:rPr>
                          <m:t>𝑛</m:t>
                        </m:r>
                      </m:e>
                      <m:sup>
                        <m:r>
                          <a:rPr lang="en-US" altLang="ar-EG" b="0" i="1">
                            <a:latin typeface="Cambria Math" panose="02040503050406030204" pitchFamily="18" charset="0"/>
                          </a:rPr>
                          <m:t>2</m:t>
                        </m:r>
                      </m:sup>
                    </m:sSup>
                    <m:r>
                      <a:rPr lang="en-US" altLang="ar-EG" b="0">
                        <a:latin typeface="Cambria Math" panose="02040503050406030204" pitchFamily="18" charset="0"/>
                      </a:rPr>
                      <m:t>)</m:t>
                    </m:r>
                  </m:oMath>
                </a14:m>
                <a:r>
                  <a:rPr lang="en-GB" altLang="ar-EG" dirty="0"/>
                  <a:t> in the worst and average cases. In fact, even among elementary sorting methods, bubble sort is an inferior choice.</a:t>
                </a:r>
                <a:endParaRPr lang="ar-EG"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1486454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9</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Here we discuss two applications of brute-force strategy to the problem of searching. The first deals with the canonical problem of searching for an item of a given value in a given list. The second is different in that it deals with the string-matching problem</a:t>
                </a:r>
                <a:endParaRPr lang="ar-EG"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75482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10</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The algorithm simply compares successive elements of a given list with a given search key until either a match is encountered (successful search) or the list is exhausted without finding a match (unsuccessful search).</a:t>
                </a:r>
              </a:p>
              <a:p>
                <a:pPr marL="171450" indent="-171450">
                  <a:buFontTx/>
                  <a:buChar char="-"/>
                </a:pPr>
                <a:r>
                  <a:rPr lang="en-GB" altLang="ar-EG" dirty="0"/>
                  <a:t>A simple extra trick is often employed in implementing sequential search: if we append the search key to the end of the list, the search for the key will have to be successful, and therefore we can eliminate the end of list check altogether (instead of writing, while (A[</a:t>
                </a:r>
                <a:r>
                  <a:rPr lang="en-GB" altLang="ar-EG" dirty="0" err="1"/>
                  <a:t>i</a:t>
                </a:r>
                <a:r>
                  <a:rPr lang="en-GB" altLang="ar-EG" dirty="0"/>
                  <a:t>]</a:t>
                </a:r>
                <a14:m>
                  <m:oMath xmlns:m="http://schemas.openxmlformats.org/officeDocument/2006/math">
                    <m:r>
                      <a:rPr lang="en-GB" altLang="ar-EG" i="1" smtClean="0">
                        <a:latin typeface="Cambria Math" panose="02040503050406030204" pitchFamily="18" charset="0"/>
                        <a:ea typeface="Cambria Math" panose="02040503050406030204" pitchFamily="18" charset="0"/>
                      </a:rPr>
                      <m:t>≠</m:t>
                    </m:r>
                  </m:oMath>
                </a14:m>
                <a:r>
                  <a:rPr lang="en-GB" altLang="ar-EG" dirty="0"/>
                  <a:t>k and </a:t>
                </a:r>
                <a:r>
                  <a:rPr lang="en-GB" altLang="ar-EG" dirty="0" err="1"/>
                  <a:t>i</a:t>
                </a:r>
                <a:r>
                  <a:rPr lang="en-GB" altLang="ar-EG" dirty="0"/>
                  <a:t>&lt;k) we write while (A[</a:t>
                </a:r>
                <a:r>
                  <a:rPr lang="en-GB" altLang="ar-EG" dirty="0" err="1"/>
                  <a:t>i</a:t>
                </a:r>
                <a:r>
                  <a:rPr lang="en-GB" altLang="ar-EG" dirty="0"/>
                  <a:t>]</a:t>
                </a:r>
                <a14:m>
                  <m:oMath xmlns:m="http://schemas.openxmlformats.org/officeDocument/2006/math">
                    <m:r>
                      <a:rPr lang="en-GB" altLang="ar-EG" i="1" smtClean="0">
                        <a:latin typeface="Cambria Math" panose="02040503050406030204" pitchFamily="18" charset="0"/>
                        <a:ea typeface="Cambria Math" panose="02040503050406030204" pitchFamily="18" charset="0"/>
                      </a:rPr>
                      <m:t>≠</m:t>
                    </m:r>
                  </m:oMath>
                </a14:m>
                <a:r>
                  <a:rPr lang="en-GB" altLang="ar-EG" dirty="0"/>
                  <a:t>k)). Above, is pseudocode of this enhanced version.</a:t>
                </a:r>
              </a:p>
              <a:p>
                <a:pPr marL="171450" indent="-171450">
                  <a:buFontTx/>
                  <a:buChar char="-"/>
                </a:pPr>
                <a:endParaRPr lang="ar-EG"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3647661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26003544-BBA6-B482-48D6-00891C35C71B}"/>
              </a:ext>
            </a:extLst>
          </p:cNvPr>
          <p:cNvSpPr>
            <a:spLocks noGrp="1" noChangeArrowheads="1"/>
          </p:cNvSpPr>
          <p:nvPr>
            <p:ph type="sldNum" sz="quarter" idx="5"/>
          </p:nvPr>
        </p:nvSpPr>
        <p:spPr>
          <a:noFill/>
        </p:spPr>
        <p:txBody>
          <a:bodyPr/>
          <a:lstStyle>
            <a:lvl1pPr algn="ctr" defTabSz="966788">
              <a:defRPr sz="2400">
                <a:solidFill>
                  <a:schemeClr val="tx1"/>
                </a:solidFill>
                <a:latin typeface="Times New Roman" panose="02020603050405020304" pitchFamily="18" charset="0"/>
              </a:defRPr>
            </a:lvl1pPr>
            <a:lvl2pPr marL="742950" indent="-285750" algn="ctr" defTabSz="966788">
              <a:defRPr sz="2400">
                <a:solidFill>
                  <a:schemeClr val="tx1"/>
                </a:solidFill>
                <a:latin typeface="Times New Roman" panose="02020603050405020304" pitchFamily="18" charset="0"/>
              </a:defRPr>
            </a:lvl2pPr>
            <a:lvl3pPr marL="1143000" indent="-228600" algn="ctr" defTabSz="966788">
              <a:defRPr sz="2400">
                <a:solidFill>
                  <a:schemeClr val="tx1"/>
                </a:solidFill>
                <a:latin typeface="Times New Roman" panose="02020603050405020304" pitchFamily="18" charset="0"/>
              </a:defRPr>
            </a:lvl3pPr>
            <a:lvl4pPr marL="1600200" indent="-228600" algn="ctr" defTabSz="966788">
              <a:defRPr sz="2400">
                <a:solidFill>
                  <a:schemeClr val="tx1"/>
                </a:solidFill>
                <a:latin typeface="Times New Roman" panose="02020603050405020304" pitchFamily="18" charset="0"/>
              </a:defRPr>
            </a:lvl4pPr>
            <a:lvl5pPr marL="2057400" indent="-228600" algn="ctr" defTabSz="966788">
              <a:defRPr sz="2400">
                <a:solidFill>
                  <a:schemeClr val="tx1"/>
                </a:solidFill>
                <a:latin typeface="Times New Roman" panose="02020603050405020304" pitchFamily="18" charset="0"/>
              </a:defRPr>
            </a:lvl5pPr>
            <a:lvl6pPr marL="25146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B74A9D6-C49C-4B35-A525-339777E51BF2}" type="slidenum">
              <a:rPr lang="en-US" altLang="ar-EG" sz="1200"/>
              <a:pPr algn="r"/>
              <a:t>11</a:t>
            </a:fld>
            <a:endParaRPr lang="en-US" altLang="ar-EG" sz="1200"/>
          </a:p>
        </p:txBody>
      </p:sp>
      <p:sp>
        <p:nvSpPr>
          <p:cNvPr id="8195" name="Rectangle 2">
            <a:extLst>
              <a:ext uri="{FF2B5EF4-FFF2-40B4-BE49-F238E27FC236}">
                <a16:creationId xmlns:a16="http://schemas.microsoft.com/office/drawing/2014/main" id="{53D8FC1A-6DA4-0300-F459-1EA02EC4739B}"/>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Another straightforward improvement can be incorporated in sequential search if a given list is known to be sorted: searching in such a list can be stopped as soon as an element greater than or equal to the search key is encountered.</a:t>
                </a:r>
              </a:p>
              <a:p>
                <a:pPr marL="171450" indent="-171450">
                  <a:buFontTx/>
                  <a:buChar char="-"/>
                </a:pPr>
                <a:endParaRPr lang="ar-EG" altLang="ar-EG" dirty="0"/>
              </a:p>
            </p:txBody>
          </p:sp>
        </mc:Choice>
        <mc:Fallback xmlns="">
          <p:sp>
            <p:nvSpPr>
              <p:cNvPr id="8196" name="Rectangle 3">
                <a:extLst>
                  <a:ext uri="{FF2B5EF4-FFF2-40B4-BE49-F238E27FC236}">
                    <a16:creationId xmlns:a16="http://schemas.microsoft.com/office/drawing/2014/main" id="{19DA8790-9732-4B78-32E9-D53E805F461D}"/>
                  </a:ext>
                </a:extLst>
              </p:cNvPr>
              <p:cNvSpPr>
                <a:spLocks noGrp="1" noChangeArrowheads="1"/>
              </p:cNvSpPr>
              <p:nvPr>
                <p:ph type="body" idx="1"/>
              </p:nvPr>
            </p:nvSpPr>
            <p:spPr>
              <a:noFill/>
            </p:spPr>
            <p:txBody>
              <a:bodyPr/>
              <a:lstStyle/>
              <a:p>
                <a:pPr marL="171450" indent="-171450">
                  <a:buFontTx/>
                  <a:buChar char="-"/>
                </a:pPr>
                <a:r>
                  <a:rPr lang="en-GB" altLang="ar-EG" dirty="0"/>
                  <a:t>Above, is the pseudocode of this algorithm. </a:t>
                </a:r>
              </a:p>
              <a:p>
                <a:pPr marL="171450" indent="-171450">
                  <a:buFontTx/>
                  <a:buChar char="-"/>
                </a:pPr>
                <a:r>
                  <a:rPr lang="en-GB" altLang="ar-EG" dirty="0"/>
                  <a:t>The number of key comparisons for the bubble-sort version given above is the same for all arrays of size n; it is obtained by a sum that is almost identical to the sum for selection sort: </a:t>
                </a:r>
                <a:r>
                  <a:rPr lang="en-US" altLang="ar-EG" b="0" i="0">
                    <a:latin typeface="Cambria Math" panose="02040503050406030204" pitchFamily="18" charset="0"/>
                  </a:rPr>
                  <a:t>𝐶(𝑛)=∑_(𝑖=0)^(𝑛−2)▒〖∑_(𝑗=0)^(𝑛−2−𝑖)▒1=〗 ∑_(𝑖=0)^(𝑛−2)▒〖(𝑛−1−𝑖)=(𝑛(𝑛−1))/2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GB" altLang="ar-EG" dirty="0"/>
                  <a:t>.</a:t>
                </a:r>
              </a:p>
              <a:p>
                <a:pPr marL="171450" indent="-171450">
                  <a:buFontTx/>
                  <a:buChar char="-"/>
                </a:pPr>
                <a:r>
                  <a:rPr lang="en-GB" altLang="ar-EG" dirty="0"/>
                  <a:t>The number of key swaps, however, depends on the input. In the worst case of decreasing arrays, it is the same as the number of key comparisons: </a:t>
                </a:r>
                <a:r>
                  <a:rPr lang="en-US" altLang="ar-EG" b="0" i="0">
                    <a:latin typeface="Cambria Math" panose="02040503050406030204" pitchFamily="18" charset="0"/>
                  </a:rPr>
                  <a:t>𝑆</a:t>
                </a:r>
                <a:r>
                  <a:rPr lang="en-GB" altLang="ar-EG" b="0" i="0">
                    <a:latin typeface="Cambria Math" panose="02040503050406030204" pitchFamily="18" charset="0"/>
                  </a:rPr>
                  <a:t>_</a:t>
                </a:r>
                <a:r>
                  <a:rPr lang="en-US" altLang="ar-EG" b="0" i="0">
                    <a:latin typeface="Cambria Math" panose="02040503050406030204" pitchFamily="18" charset="0"/>
                  </a:rPr>
                  <a:t>𝑊𝑜𝑟𝑠𝑡 (𝑛)=(𝑛(𝑛−1))/2</a:t>
                </a:r>
                <a:r>
                  <a:rPr lang="en-US" altLang="ar-EG" i="0">
                    <a:latin typeface="Cambria Math" panose="02040503050406030204" pitchFamily="18" charset="0"/>
                  </a:rPr>
                  <a:t>∈</a:t>
                </a:r>
                <a:r>
                  <a:rPr lang="en-US" altLang="ar-EG" b="0" i="0">
                    <a:latin typeface="Cambria Math" panose="02040503050406030204" pitchFamily="18" charset="0"/>
                  </a:rPr>
                  <a:t> 𝜃(𝑛^2)</a:t>
                </a:r>
                <a:r>
                  <a:rPr lang="en-US" altLang="ar-EG" dirty="0"/>
                  <a:t>.</a:t>
                </a:r>
              </a:p>
              <a:p>
                <a:pPr marL="171450" indent="-171450">
                  <a:buFontTx/>
                  <a:buChar char="-"/>
                </a:pPr>
                <a:r>
                  <a:rPr lang="en-GB" altLang="ar-EG" dirty="0"/>
                  <a:t>We can improve the crude version of bubble sort given above by exploiting the following observation: if a pass through the list makes no exchanges, the list has been sorted and we can stop the algorithm (Problem 12a in this section’s exercises). Though the new version runs faster on some inputs, it is still in </a:t>
                </a:r>
                <a:r>
                  <a:rPr lang="en-US" altLang="ar-EG" b="0" i="0">
                    <a:latin typeface="Cambria Math" panose="02040503050406030204" pitchFamily="18" charset="0"/>
                  </a:rPr>
                  <a:t>𝜃(𝑛^2)</a:t>
                </a:r>
                <a:r>
                  <a:rPr lang="en-GB" altLang="ar-EG" dirty="0"/>
                  <a:t> in the worst and average cases. In fact, even among elementary sorting methods, bubble sort is an inferior choice.</a:t>
                </a:r>
                <a:endParaRPr lang="ar-EG" altLang="ar-EG" dirty="0"/>
              </a:p>
            </p:txBody>
          </p:sp>
        </mc:Fallback>
      </mc:AlternateContent>
    </p:spTree>
    <p:extLst>
      <p:ext uri="{BB962C8B-B14F-4D97-AF65-F5344CB8AC3E}">
        <p14:creationId xmlns:p14="http://schemas.microsoft.com/office/powerpoint/2010/main" val="1523462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6B9C678-EC3F-6A89-9F1B-4714EF455C45}"/>
              </a:ext>
            </a:extLst>
          </p:cNvPr>
          <p:cNvGrpSpPr>
            <a:grpSpLocks/>
          </p:cNvGrpSpPr>
          <p:nvPr/>
        </p:nvGrpSpPr>
        <p:grpSpPr bwMode="auto">
          <a:xfrm>
            <a:off x="0" y="0"/>
            <a:ext cx="9144000" cy="6858000"/>
            <a:chOff x="0" y="0"/>
            <a:chExt cx="5760" cy="4320"/>
          </a:xfrm>
        </p:grpSpPr>
        <p:sp>
          <p:nvSpPr>
            <p:cNvPr id="3" name="Rectangle 3">
              <a:extLst>
                <a:ext uri="{FF2B5EF4-FFF2-40B4-BE49-F238E27FC236}">
                  <a16:creationId xmlns:a16="http://schemas.microsoft.com/office/drawing/2014/main" id="{919C1893-E83D-8164-E3D4-58D40CA4B56E}"/>
                </a:ext>
              </a:extLst>
            </p:cNvPr>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4" name="Rectangle 4">
              <a:extLst>
                <a:ext uri="{FF2B5EF4-FFF2-40B4-BE49-F238E27FC236}">
                  <a16:creationId xmlns:a16="http://schemas.microsoft.com/office/drawing/2014/main" id="{254A72B7-BB80-236A-C479-1ED45882C8FF}"/>
                </a:ext>
              </a:extLst>
            </p:cNvPr>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
        <p:nvSpPr>
          <p:cNvPr id="5" name="Rectangle 10">
            <a:extLst>
              <a:ext uri="{FF2B5EF4-FFF2-40B4-BE49-F238E27FC236}">
                <a16:creationId xmlns:a16="http://schemas.microsoft.com/office/drawing/2014/main" id="{34B7179C-6AC6-50D4-8AD4-A1E4ED7C0963}"/>
              </a:ext>
            </a:extLst>
          </p:cNvPr>
          <p:cNvSpPr>
            <a:spLocks noChangeArrowheads="1"/>
          </p:cNvSpPr>
          <p:nvPr/>
        </p:nvSpPr>
        <p:spPr bwMode="auto">
          <a:xfrm>
            <a:off x="463550" y="2700338"/>
            <a:ext cx="161925" cy="4157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6" name="Rectangle 12">
            <a:extLst>
              <a:ext uri="{FF2B5EF4-FFF2-40B4-BE49-F238E27FC236}">
                <a16:creationId xmlns:a16="http://schemas.microsoft.com/office/drawing/2014/main" id="{DF354305-ED43-0AC2-D7D5-BA4EF7F1FD8C}"/>
              </a:ext>
            </a:extLst>
          </p:cNvPr>
          <p:cNvSpPr>
            <a:spLocks noChangeArrowheads="1"/>
          </p:cNvSpPr>
          <p:nvPr/>
        </p:nvSpPr>
        <p:spPr bwMode="auto">
          <a:xfrm rot="16200000">
            <a:off x="4457700" y="-2933700"/>
            <a:ext cx="228600" cy="9144000"/>
          </a:xfrm>
          <a:prstGeom prst="rect">
            <a:avLst/>
          </a:prstGeom>
          <a:gradFill rotWithShape="0">
            <a:gsLst>
              <a:gs pos="0">
                <a:schemeClr val="bg2"/>
              </a:gs>
              <a:gs pos="50000">
                <a:schemeClr val="folHlink"/>
              </a:gs>
              <a:gs pos="100000">
                <a:schemeClr val="bg2"/>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defRPr/>
            </a:pPr>
            <a:endParaRPr lang="ar-EG"/>
          </a:p>
        </p:txBody>
      </p:sp>
      <p:sp>
        <p:nvSpPr>
          <p:cNvPr id="4101" name="Rectangle 5"/>
          <p:cNvSpPr>
            <a:spLocks noGrp="1" noChangeArrowheads="1"/>
          </p:cNvSpPr>
          <p:nvPr>
            <p:ph type="ctrTitle"/>
          </p:nvPr>
        </p:nvSpPr>
        <p:spPr>
          <a:xfrm>
            <a:off x="762000" y="457200"/>
            <a:ext cx="7772400" cy="914400"/>
          </a:xfrm>
        </p:spPr>
        <p:txBody>
          <a:bodyPr/>
          <a:lstStyle>
            <a:lvl1pPr algn="ctr">
              <a:defRPr/>
            </a:lvl1pPr>
          </a:lstStyle>
          <a:p>
            <a:pPr lvl="0"/>
            <a:r>
              <a:rPr lang="en-US" altLang="ar-EG" noProof="0"/>
              <a:t>Click to edit Master title style</a:t>
            </a:r>
          </a:p>
        </p:txBody>
      </p:sp>
      <p:sp>
        <p:nvSpPr>
          <p:cNvPr id="4102" name="Rectangle 6"/>
          <p:cNvSpPr>
            <a:spLocks noGrp="1" noChangeArrowheads="1"/>
          </p:cNvSpPr>
          <p:nvPr>
            <p:ph type="subTitle" idx="1"/>
          </p:nvPr>
        </p:nvSpPr>
        <p:spPr>
          <a:xfrm>
            <a:off x="838200" y="1981200"/>
            <a:ext cx="7543800" cy="3962400"/>
          </a:xfrm>
        </p:spPr>
        <p:txBody>
          <a:bodyPr/>
          <a:lstStyle>
            <a:lvl1pPr marL="0" indent="0" algn="ctr">
              <a:buFont typeface="Monotype Sorts" pitchFamily="2" charset="2"/>
              <a:buNone/>
              <a:defRPr/>
            </a:lvl1pPr>
          </a:lstStyle>
          <a:p>
            <a:pPr lvl="0"/>
            <a:r>
              <a:rPr lang="en-US" altLang="ar-EG" noProof="0"/>
              <a:t>Click to edit Master subtitle style</a:t>
            </a:r>
          </a:p>
        </p:txBody>
      </p:sp>
      <p:sp>
        <p:nvSpPr>
          <p:cNvPr id="7" name="Rectangle 7">
            <a:extLst>
              <a:ext uri="{FF2B5EF4-FFF2-40B4-BE49-F238E27FC236}">
                <a16:creationId xmlns:a16="http://schemas.microsoft.com/office/drawing/2014/main" id="{5C9B77F6-9727-871E-C45D-54F60CCD091D}"/>
              </a:ext>
            </a:extLst>
          </p:cNvPr>
          <p:cNvSpPr>
            <a:spLocks noGrp="1" noChangeArrowheads="1"/>
          </p:cNvSpPr>
          <p:nvPr>
            <p:ph type="dt" sz="half" idx="10"/>
          </p:nvPr>
        </p:nvSpPr>
        <p:spPr>
          <a:xfrm>
            <a:off x="1295400" y="6248400"/>
            <a:ext cx="1905000" cy="457200"/>
          </a:xfrm>
        </p:spPr>
        <p:txBody>
          <a:bodyPr/>
          <a:lstStyle>
            <a:lvl1pPr>
              <a:defRPr smtClean="0">
                <a:solidFill>
                  <a:srgbClr val="FFFFFF"/>
                </a:solidFill>
              </a:defRPr>
            </a:lvl1pPr>
          </a:lstStyle>
          <a:p>
            <a:pPr>
              <a:defRPr/>
            </a:pPr>
            <a:endParaRPr lang="en-US" altLang="ar-EG"/>
          </a:p>
        </p:txBody>
      </p:sp>
      <p:sp>
        <p:nvSpPr>
          <p:cNvPr id="8" name="Rectangle 8">
            <a:extLst>
              <a:ext uri="{FF2B5EF4-FFF2-40B4-BE49-F238E27FC236}">
                <a16:creationId xmlns:a16="http://schemas.microsoft.com/office/drawing/2014/main" id="{23514E99-AF7F-B5CC-C402-C4827DCB9604}"/>
              </a:ext>
            </a:extLst>
          </p:cNvPr>
          <p:cNvSpPr>
            <a:spLocks noGrp="1" noChangeArrowheads="1"/>
          </p:cNvSpPr>
          <p:nvPr>
            <p:ph type="ftr" sz="quarter" idx="11"/>
          </p:nvPr>
        </p:nvSpPr>
        <p:spPr>
          <a:xfrm>
            <a:off x="3733800" y="6248400"/>
            <a:ext cx="2895600" cy="457200"/>
          </a:xfrm>
        </p:spPr>
        <p:txBody>
          <a:bodyPr/>
          <a:lstStyle>
            <a:lvl1pPr>
              <a:defRPr smtClean="0">
                <a:solidFill>
                  <a:srgbClr val="FFFFFF"/>
                </a:solidFill>
              </a:defRPr>
            </a:lvl1pPr>
          </a:lstStyle>
          <a:p>
            <a:pPr>
              <a:defRPr/>
            </a:pPr>
            <a:r>
              <a:rPr lang="en-US" altLang="ar-EG"/>
              <a:t>Design and Analysis of Algorithms - Chapter 3</a:t>
            </a:r>
          </a:p>
        </p:txBody>
      </p:sp>
      <p:sp>
        <p:nvSpPr>
          <p:cNvPr id="9" name="Rectangle 9">
            <a:extLst>
              <a:ext uri="{FF2B5EF4-FFF2-40B4-BE49-F238E27FC236}">
                <a16:creationId xmlns:a16="http://schemas.microsoft.com/office/drawing/2014/main" id="{15350E68-4632-1163-0E52-9D3CB3FF650D}"/>
              </a:ext>
            </a:extLst>
          </p:cNvPr>
          <p:cNvSpPr>
            <a:spLocks noGrp="1" noChangeArrowheads="1"/>
          </p:cNvSpPr>
          <p:nvPr>
            <p:ph type="sldNum" sz="quarter" idx="12"/>
          </p:nvPr>
        </p:nvSpPr>
        <p:spPr>
          <a:xfrm>
            <a:off x="7162800" y="6248400"/>
            <a:ext cx="1905000" cy="457200"/>
          </a:xfrm>
        </p:spPr>
        <p:txBody>
          <a:bodyPr/>
          <a:lstStyle>
            <a:lvl1pPr>
              <a:defRPr>
                <a:solidFill>
                  <a:srgbClr val="FFFFFF"/>
                </a:solidFill>
              </a:defRPr>
            </a:lvl1pPr>
          </a:lstStyle>
          <a:p>
            <a:fld id="{EF7DB5A0-4CBB-45E6-B3A8-5DD6558C3F33}" type="slidenum">
              <a:rPr lang="en-US" altLang="ar-EG"/>
              <a:pPr/>
              <a:t>‹#›</a:t>
            </a:fld>
            <a:endParaRPr lang="en-US" altLang="ar-EG"/>
          </a:p>
        </p:txBody>
      </p:sp>
    </p:spTree>
    <p:extLst>
      <p:ext uri="{BB962C8B-B14F-4D97-AF65-F5344CB8AC3E}">
        <p14:creationId xmlns:p14="http://schemas.microsoft.com/office/powerpoint/2010/main" val="4150920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12">
            <a:extLst>
              <a:ext uri="{FF2B5EF4-FFF2-40B4-BE49-F238E27FC236}">
                <a16:creationId xmlns:a16="http://schemas.microsoft.com/office/drawing/2014/main" id="{78F357CF-E4BA-58A9-99A6-87E9B739CAFA}"/>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2DD111C7-E2EB-4EA4-CA90-3B0A45BF56F4}"/>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3 ©2012 Pearson Education, Inc. Upper Saddle River, NJ. All Rights Reserved. </a:t>
            </a:r>
          </a:p>
        </p:txBody>
      </p:sp>
      <p:sp>
        <p:nvSpPr>
          <p:cNvPr id="6" name="Rectangle 14">
            <a:extLst>
              <a:ext uri="{FF2B5EF4-FFF2-40B4-BE49-F238E27FC236}">
                <a16:creationId xmlns:a16="http://schemas.microsoft.com/office/drawing/2014/main" id="{DF67863C-BB8E-3DBF-C4DE-8545CD758F98}"/>
              </a:ext>
            </a:extLst>
          </p:cNvPr>
          <p:cNvSpPr>
            <a:spLocks noGrp="1" noChangeArrowheads="1"/>
          </p:cNvSpPr>
          <p:nvPr>
            <p:ph type="sldNum" sz="quarter" idx="12"/>
          </p:nvPr>
        </p:nvSpPr>
        <p:spPr>
          <a:ln/>
        </p:spPr>
        <p:txBody>
          <a:bodyPr/>
          <a:lstStyle>
            <a:lvl1pPr>
              <a:defRPr/>
            </a:lvl1pPr>
          </a:lstStyle>
          <a:p>
            <a:fld id="{05CD20B6-E971-4368-9A93-4B4A9FBF39B7}" type="slidenum">
              <a:rPr lang="en-US" altLang="ar-EG"/>
              <a:pPr/>
              <a:t>‹#›</a:t>
            </a:fld>
            <a:endParaRPr lang="en-US" altLang="ar-EG"/>
          </a:p>
        </p:txBody>
      </p:sp>
    </p:spTree>
    <p:extLst>
      <p:ext uri="{BB962C8B-B14F-4D97-AF65-F5344CB8AC3E}">
        <p14:creationId xmlns:p14="http://schemas.microsoft.com/office/powerpoint/2010/main" val="290795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152400"/>
            <a:ext cx="2095500" cy="6048375"/>
          </a:xfr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609600" y="152400"/>
            <a:ext cx="6134100" cy="6048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12">
            <a:extLst>
              <a:ext uri="{FF2B5EF4-FFF2-40B4-BE49-F238E27FC236}">
                <a16:creationId xmlns:a16="http://schemas.microsoft.com/office/drawing/2014/main" id="{33FFCA3D-50AE-5442-1CFF-2E450473B227}"/>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1742B8A4-7E79-F51E-7F42-5FAD3296892C}"/>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3 ©2012 Pearson Education, Inc. Upper Saddle River, NJ. All Rights Reserved. </a:t>
            </a:r>
          </a:p>
        </p:txBody>
      </p:sp>
      <p:sp>
        <p:nvSpPr>
          <p:cNvPr id="6" name="Rectangle 14">
            <a:extLst>
              <a:ext uri="{FF2B5EF4-FFF2-40B4-BE49-F238E27FC236}">
                <a16:creationId xmlns:a16="http://schemas.microsoft.com/office/drawing/2014/main" id="{3F585A08-0F7C-7D5C-2C6A-7B35CD86CE14}"/>
              </a:ext>
            </a:extLst>
          </p:cNvPr>
          <p:cNvSpPr>
            <a:spLocks noGrp="1" noChangeArrowheads="1"/>
          </p:cNvSpPr>
          <p:nvPr>
            <p:ph type="sldNum" sz="quarter" idx="12"/>
          </p:nvPr>
        </p:nvSpPr>
        <p:spPr>
          <a:ln/>
        </p:spPr>
        <p:txBody>
          <a:bodyPr/>
          <a:lstStyle>
            <a:lvl1pPr>
              <a:defRPr/>
            </a:lvl1pPr>
          </a:lstStyle>
          <a:p>
            <a:fld id="{86D12650-A90E-42BB-A666-F7DB7CFD93AF}" type="slidenum">
              <a:rPr lang="en-US" altLang="ar-EG"/>
              <a:pPr/>
              <a:t>‹#›</a:t>
            </a:fld>
            <a:endParaRPr lang="en-US" altLang="ar-EG"/>
          </a:p>
        </p:txBody>
      </p:sp>
    </p:spTree>
    <p:extLst>
      <p:ext uri="{BB962C8B-B14F-4D97-AF65-F5344CB8AC3E}">
        <p14:creationId xmlns:p14="http://schemas.microsoft.com/office/powerpoint/2010/main" val="2859872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382000" cy="685800"/>
          </a:xfrm>
        </p:spPr>
        <p:txBody>
          <a:bodyPr/>
          <a:lstStyle/>
          <a:p>
            <a:r>
              <a:rPr lang="en-US"/>
              <a:t>Click to edit Master title style</a:t>
            </a:r>
            <a:endParaRPr lang="ar-EG"/>
          </a:p>
        </p:txBody>
      </p:sp>
      <p:sp>
        <p:nvSpPr>
          <p:cNvPr id="3" name="Text Placeholder 2"/>
          <p:cNvSpPr>
            <a:spLocks noGrp="1"/>
          </p:cNvSpPr>
          <p:nvPr>
            <p:ph type="body" sz="half" idx="1"/>
          </p:nvPr>
        </p:nvSpPr>
        <p:spPr>
          <a:xfrm>
            <a:off x="609600" y="1295400"/>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838700" y="1295400"/>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12">
            <a:extLst>
              <a:ext uri="{FF2B5EF4-FFF2-40B4-BE49-F238E27FC236}">
                <a16:creationId xmlns:a16="http://schemas.microsoft.com/office/drawing/2014/main" id="{6A962648-3FD9-713F-DF67-0461D9CF3C07}"/>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7E15A54B-22EE-E34B-A27C-FA197EC70D33}"/>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3 ©2012 Pearson Education, Inc. Upper Saddle River, NJ. All Rights Reserved. </a:t>
            </a:r>
          </a:p>
        </p:txBody>
      </p:sp>
      <p:sp>
        <p:nvSpPr>
          <p:cNvPr id="7" name="Rectangle 14">
            <a:extLst>
              <a:ext uri="{FF2B5EF4-FFF2-40B4-BE49-F238E27FC236}">
                <a16:creationId xmlns:a16="http://schemas.microsoft.com/office/drawing/2014/main" id="{4F58245F-1010-8E6B-1513-CE869F09B511}"/>
              </a:ext>
            </a:extLst>
          </p:cNvPr>
          <p:cNvSpPr>
            <a:spLocks noGrp="1" noChangeArrowheads="1"/>
          </p:cNvSpPr>
          <p:nvPr>
            <p:ph type="sldNum" sz="quarter" idx="12"/>
          </p:nvPr>
        </p:nvSpPr>
        <p:spPr>
          <a:ln/>
        </p:spPr>
        <p:txBody>
          <a:bodyPr/>
          <a:lstStyle>
            <a:lvl1pPr>
              <a:defRPr/>
            </a:lvl1pPr>
          </a:lstStyle>
          <a:p>
            <a:fld id="{B199D5B7-477E-4C49-A7B0-306238243C61}" type="slidenum">
              <a:rPr lang="en-US" altLang="ar-EG"/>
              <a:pPr/>
              <a:t>‹#›</a:t>
            </a:fld>
            <a:endParaRPr lang="en-US" altLang="ar-EG"/>
          </a:p>
        </p:txBody>
      </p:sp>
    </p:spTree>
    <p:extLst>
      <p:ext uri="{BB962C8B-B14F-4D97-AF65-F5344CB8AC3E}">
        <p14:creationId xmlns:p14="http://schemas.microsoft.com/office/powerpoint/2010/main" val="3400953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12">
            <a:extLst>
              <a:ext uri="{FF2B5EF4-FFF2-40B4-BE49-F238E27FC236}">
                <a16:creationId xmlns:a16="http://schemas.microsoft.com/office/drawing/2014/main" id="{DA55E62E-F467-FD64-2824-2CB7A2ECAC78}"/>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8BD35F77-608C-8902-3B29-9ACB6F22B6AC}"/>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3 ©2012 Pearson Education, Inc. Upper Saddle River, NJ. All Rights Reserved. </a:t>
            </a:r>
          </a:p>
        </p:txBody>
      </p:sp>
      <p:sp>
        <p:nvSpPr>
          <p:cNvPr id="6" name="Rectangle 14">
            <a:extLst>
              <a:ext uri="{FF2B5EF4-FFF2-40B4-BE49-F238E27FC236}">
                <a16:creationId xmlns:a16="http://schemas.microsoft.com/office/drawing/2014/main" id="{E21F65B5-98EF-2CE1-0267-DC1409BFD329}"/>
              </a:ext>
            </a:extLst>
          </p:cNvPr>
          <p:cNvSpPr>
            <a:spLocks noGrp="1" noChangeArrowheads="1"/>
          </p:cNvSpPr>
          <p:nvPr>
            <p:ph type="sldNum" sz="quarter" idx="12"/>
          </p:nvPr>
        </p:nvSpPr>
        <p:spPr>
          <a:ln/>
        </p:spPr>
        <p:txBody>
          <a:bodyPr/>
          <a:lstStyle>
            <a:lvl1pPr>
              <a:defRPr/>
            </a:lvl1pPr>
          </a:lstStyle>
          <a:p>
            <a:fld id="{FB33D05D-A5C8-430F-B1CF-D4E1BB41F9DA}" type="slidenum">
              <a:rPr lang="en-US" altLang="ar-EG"/>
              <a:pPr/>
              <a:t>‹#›</a:t>
            </a:fld>
            <a:endParaRPr lang="en-US" altLang="ar-EG"/>
          </a:p>
        </p:txBody>
      </p:sp>
    </p:spTree>
    <p:extLst>
      <p:ext uri="{BB962C8B-B14F-4D97-AF65-F5344CB8AC3E}">
        <p14:creationId xmlns:p14="http://schemas.microsoft.com/office/powerpoint/2010/main" val="3115739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endParaRPr lang="ar-E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12">
            <a:extLst>
              <a:ext uri="{FF2B5EF4-FFF2-40B4-BE49-F238E27FC236}">
                <a16:creationId xmlns:a16="http://schemas.microsoft.com/office/drawing/2014/main" id="{20F3F47B-5235-32F3-0ECE-13E9DC054A46}"/>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5" name="Rectangle 13">
            <a:extLst>
              <a:ext uri="{FF2B5EF4-FFF2-40B4-BE49-F238E27FC236}">
                <a16:creationId xmlns:a16="http://schemas.microsoft.com/office/drawing/2014/main" id="{B8571675-A820-7527-E844-05E67EA30D90}"/>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3 ©2012 Pearson Education, Inc. Upper Saddle River, NJ. All Rights Reserved. </a:t>
            </a:r>
          </a:p>
        </p:txBody>
      </p:sp>
      <p:sp>
        <p:nvSpPr>
          <p:cNvPr id="6" name="Rectangle 14">
            <a:extLst>
              <a:ext uri="{FF2B5EF4-FFF2-40B4-BE49-F238E27FC236}">
                <a16:creationId xmlns:a16="http://schemas.microsoft.com/office/drawing/2014/main" id="{5E842689-BD1F-2C1B-35CA-4963762299BE}"/>
              </a:ext>
            </a:extLst>
          </p:cNvPr>
          <p:cNvSpPr>
            <a:spLocks noGrp="1" noChangeArrowheads="1"/>
          </p:cNvSpPr>
          <p:nvPr>
            <p:ph type="sldNum" sz="quarter" idx="12"/>
          </p:nvPr>
        </p:nvSpPr>
        <p:spPr>
          <a:ln/>
        </p:spPr>
        <p:txBody>
          <a:bodyPr/>
          <a:lstStyle>
            <a:lvl1pPr>
              <a:defRPr/>
            </a:lvl1pPr>
          </a:lstStyle>
          <a:p>
            <a:fld id="{6B8F6123-3B11-49D1-B5DC-9AD7241324B8}" type="slidenum">
              <a:rPr lang="en-US" altLang="ar-EG"/>
              <a:pPr/>
              <a:t>‹#›</a:t>
            </a:fld>
            <a:endParaRPr lang="en-US" altLang="ar-EG"/>
          </a:p>
        </p:txBody>
      </p:sp>
    </p:spTree>
    <p:extLst>
      <p:ext uri="{BB962C8B-B14F-4D97-AF65-F5344CB8AC3E}">
        <p14:creationId xmlns:p14="http://schemas.microsoft.com/office/powerpoint/2010/main" val="996402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sz="half" idx="1"/>
          </p:nvPr>
        </p:nvSpPr>
        <p:spPr>
          <a:xfrm>
            <a:off x="609600" y="1295400"/>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838700" y="1295400"/>
            <a:ext cx="4076700" cy="490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12">
            <a:extLst>
              <a:ext uri="{FF2B5EF4-FFF2-40B4-BE49-F238E27FC236}">
                <a16:creationId xmlns:a16="http://schemas.microsoft.com/office/drawing/2014/main" id="{1F63A648-96C6-A58E-283E-300786D4C450}"/>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B104F1F8-E120-2F2D-9A9F-BBF0AE8B1685}"/>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3 ©2012 Pearson Education, Inc. Upper Saddle River, NJ. All Rights Reserved. </a:t>
            </a:r>
          </a:p>
        </p:txBody>
      </p:sp>
      <p:sp>
        <p:nvSpPr>
          <p:cNvPr id="7" name="Rectangle 14">
            <a:extLst>
              <a:ext uri="{FF2B5EF4-FFF2-40B4-BE49-F238E27FC236}">
                <a16:creationId xmlns:a16="http://schemas.microsoft.com/office/drawing/2014/main" id="{553B7E9A-885B-F6AC-AAA9-FF28F57FD400}"/>
              </a:ext>
            </a:extLst>
          </p:cNvPr>
          <p:cNvSpPr>
            <a:spLocks noGrp="1" noChangeArrowheads="1"/>
          </p:cNvSpPr>
          <p:nvPr>
            <p:ph type="sldNum" sz="quarter" idx="12"/>
          </p:nvPr>
        </p:nvSpPr>
        <p:spPr>
          <a:ln/>
        </p:spPr>
        <p:txBody>
          <a:bodyPr/>
          <a:lstStyle>
            <a:lvl1pPr>
              <a:defRPr/>
            </a:lvl1pPr>
          </a:lstStyle>
          <a:p>
            <a:fld id="{8285F72E-EA51-4F79-BFAF-B6AC712E8357}" type="slidenum">
              <a:rPr lang="en-US" altLang="ar-EG"/>
              <a:pPr/>
              <a:t>‹#›</a:t>
            </a:fld>
            <a:endParaRPr lang="en-US" altLang="ar-EG"/>
          </a:p>
        </p:txBody>
      </p:sp>
    </p:spTree>
    <p:extLst>
      <p:ext uri="{BB962C8B-B14F-4D97-AF65-F5344CB8AC3E}">
        <p14:creationId xmlns:p14="http://schemas.microsoft.com/office/powerpoint/2010/main" val="116905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ar-E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Rectangle 12">
            <a:extLst>
              <a:ext uri="{FF2B5EF4-FFF2-40B4-BE49-F238E27FC236}">
                <a16:creationId xmlns:a16="http://schemas.microsoft.com/office/drawing/2014/main" id="{CA5092C0-032F-3869-F9F4-81694F00FC60}"/>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8" name="Rectangle 13">
            <a:extLst>
              <a:ext uri="{FF2B5EF4-FFF2-40B4-BE49-F238E27FC236}">
                <a16:creationId xmlns:a16="http://schemas.microsoft.com/office/drawing/2014/main" id="{F240FDE6-A7A5-E824-FDB8-63A4B1AAF645}"/>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3 ©2012 Pearson Education, Inc. Upper Saddle River, NJ. All Rights Reserved. </a:t>
            </a:r>
          </a:p>
        </p:txBody>
      </p:sp>
      <p:sp>
        <p:nvSpPr>
          <p:cNvPr id="9" name="Rectangle 14">
            <a:extLst>
              <a:ext uri="{FF2B5EF4-FFF2-40B4-BE49-F238E27FC236}">
                <a16:creationId xmlns:a16="http://schemas.microsoft.com/office/drawing/2014/main" id="{FE76F0FC-989B-638D-492E-7DD98C16FD04}"/>
              </a:ext>
            </a:extLst>
          </p:cNvPr>
          <p:cNvSpPr>
            <a:spLocks noGrp="1" noChangeArrowheads="1"/>
          </p:cNvSpPr>
          <p:nvPr>
            <p:ph type="sldNum" sz="quarter" idx="12"/>
          </p:nvPr>
        </p:nvSpPr>
        <p:spPr>
          <a:ln/>
        </p:spPr>
        <p:txBody>
          <a:bodyPr/>
          <a:lstStyle>
            <a:lvl1pPr>
              <a:defRPr/>
            </a:lvl1pPr>
          </a:lstStyle>
          <a:p>
            <a:fld id="{4D986F58-A810-42C9-A5C9-F4BE8D4FECBC}" type="slidenum">
              <a:rPr lang="en-US" altLang="ar-EG"/>
              <a:pPr/>
              <a:t>‹#›</a:t>
            </a:fld>
            <a:endParaRPr lang="en-US" altLang="ar-EG"/>
          </a:p>
        </p:txBody>
      </p:sp>
    </p:spTree>
    <p:extLst>
      <p:ext uri="{BB962C8B-B14F-4D97-AF65-F5344CB8AC3E}">
        <p14:creationId xmlns:p14="http://schemas.microsoft.com/office/powerpoint/2010/main" val="155719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Rectangle 12">
            <a:extLst>
              <a:ext uri="{FF2B5EF4-FFF2-40B4-BE49-F238E27FC236}">
                <a16:creationId xmlns:a16="http://schemas.microsoft.com/office/drawing/2014/main" id="{AA20BF9E-B896-64D1-D4CA-CCCF14AF58D8}"/>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4" name="Rectangle 13">
            <a:extLst>
              <a:ext uri="{FF2B5EF4-FFF2-40B4-BE49-F238E27FC236}">
                <a16:creationId xmlns:a16="http://schemas.microsoft.com/office/drawing/2014/main" id="{ECC8211E-2FCA-51CD-DBAB-EE1E900C6D06}"/>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3 ©2012 Pearson Education, Inc. Upper Saddle River, NJ. All Rights Reserved. </a:t>
            </a:r>
          </a:p>
        </p:txBody>
      </p:sp>
      <p:sp>
        <p:nvSpPr>
          <p:cNvPr id="5" name="Rectangle 14">
            <a:extLst>
              <a:ext uri="{FF2B5EF4-FFF2-40B4-BE49-F238E27FC236}">
                <a16:creationId xmlns:a16="http://schemas.microsoft.com/office/drawing/2014/main" id="{38466AE3-BDAD-30C8-A8B9-3E8940FC7C27}"/>
              </a:ext>
            </a:extLst>
          </p:cNvPr>
          <p:cNvSpPr>
            <a:spLocks noGrp="1" noChangeArrowheads="1"/>
          </p:cNvSpPr>
          <p:nvPr>
            <p:ph type="sldNum" sz="quarter" idx="12"/>
          </p:nvPr>
        </p:nvSpPr>
        <p:spPr>
          <a:ln/>
        </p:spPr>
        <p:txBody>
          <a:bodyPr/>
          <a:lstStyle>
            <a:lvl1pPr>
              <a:defRPr/>
            </a:lvl1pPr>
          </a:lstStyle>
          <a:p>
            <a:fld id="{600BDAB1-9F65-43BB-AEB9-4FC48EC8CB3A}" type="slidenum">
              <a:rPr lang="en-US" altLang="ar-EG"/>
              <a:pPr/>
              <a:t>‹#›</a:t>
            </a:fld>
            <a:endParaRPr lang="en-US" altLang="ar-EG"/>
          </a:p>
        </p:txBody>
      </p:sp>
    </p:spTree>
    <p:extLst>
      <p:ext uri="{BB962C8B-B14F-4D97-AF65-F5344CB8AC3E}">
        <p14:creationId xmlns:p14="http://schemas.microsoft.com/office/powerpoint/2010/main" val="3634731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98C932AA-1217-3CD5-6DA2-EEA371B78D81}"/>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3" name="Rectangle 13">
            <a:extLst>
              <a:ext uri="{FF2B5EF4-FFF2-40B4-BE49-F238E27FC236}">
                <a16:creationId xmlns:a16="http://schemas.microsoft.com/office/drawing/2014/main" id="{A87D73D1-7868-5210-F0DC-A8A42B86E6E8}"/>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3 ©2012 Pearson Education, Inc. Upper Saddle River, NJ. All Rights Reserved. </a:t>
            </a:r>
          </a:p>
        </p:txBody>
      </p:sp>
      <p:sp>
        <p:nvSpPr>
          <p:cNvPr id="4" name="Rectangle 14">
            <a:extLst>
              <a:ext uri="{FF2B5EF4-FFF2-40B4-BE49-F238E27FC236}">
                <a16:creationId xmlns:a16="http://schemas.microsoft.com/office/drawing/2014/main" id="{0812C2E2-507A-43E6-6969-BB4EB2515B00}"/>
              </a:ext>
            </a:extLst>
          </p:cNvPr>
          <p:cNvSpPr>
            <a:spLocks noGrp="1" noChangeArrowheads="1"/>
          </p:cNvSpPr>
          <p:nvPr>
            <p:ph type="sldNum" sz="quarter" idx="12"/>
          </p:nvPr>
        </p:nvSpPr>
        <p:spPr>
          <a:ln/>
        </p:spPr>
        <p:txBody>
          <a:bodyPr/>
          <a:lstStyle>
            <a:lvl1pPr>
              <a:defRPr/>
            </a:lvl1pPr>
          </a:lstStyle>
          <a:p>
            <a:fld id="{94C5F1B8-7316-449F-BD35-7A7E9D23AAA2}" type="slidenum">
              <a:rPr lang="en-US" altLang="ar-EG"/>
              <a:pPr/>
              <a:t>‹#›</a:t>
            </a:fld>
            <a:endParaRPr lang="en-US" altLang="ar-EG"/>
          </a:p>
        </p:txBody>
      </p:sp>
    </p:spTree>
    <p:extLst>
      <p:ext uri="{BB962C8B-B14F-4D97-AF65-F5344CB8AC3E}">
        <p14:creationId xmlns:p14="http://schemas.microsoft.com/office/powerpoint/2010/main" val="428670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ar-E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2">
            <a:extLst>
              <a:ext uri="{FF2B5EF4-FFF2-40B4-BE49-F238E27FC236}">
                <a16:creationId xmlns:a16="http://schemas.microsoft.com/office/drawing/2014/main" id="{7FE27DE5-94E5-A8F0-4E97-80A90DD71844}"/>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8574BF08-CADF-D2A2-B59B-318D91E2F85D}"/>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3 ©2012 Pearson Education, Inc. Upper Saddle River, NJ. All Rights Reserved. </a:t>
            </a:r>
          </a:p>
        </p:txBody>
      </p:sp>
      <p:sp>
        <p:nvSpPr>
          <p:cNvPr id="7" name="Rectangle 14">
            <a:extLst>
              <a:ext uri="{FF2B5EF4-FFF2-40B4-BE49-F238E27FC236}">
                <a16:creationId xmlns:a16="http://schemas.microsoft.com/office/drawing/2014/main" id="{1524D40D-FCFA-21D9-2B10-1C7C8FEBE06E}"/>
              </a:ext>
            </a:extLst>
          </p:cNvPr>
          <p:cNvSpPr>
            <a:spLocks noGrp="1" noChangeArrowheads="1"/>
          </p:cNvSpPr>
          <p:nvPr>
            <p:ph type="sldNum" sz="quarter" idx="12"/>
          </p:nvPr>
        </p:nvSpPr>
        <p:spPr>
          <a:ln/>
        </p:spPr>
        <p:txBody>
          <a:bodyPr/>
          <a:lstStyle>
            <a:lvl1pPr>
              <a:defRPr/>
            </a:lvl1pPr>
          </a:lstStyle>
          <a:p>
            <a:fld id="{5EE870B3-DCDF-4070-9436-E9FCB4EB8B7A}" type="slidenum">
              <a:rPr lang="en-US" altLang="ar-EG"/>
              <a:pPr/>
              <a:t>‹#›</a:t>
            </a:fld>
            <a:endParaRPr lang="en-US" altLang="ar-EG"/>
          </a:p>
        </p:txBody>
      </p:sp>
    </p:spTree>
    <p:extLst>
      <p:ext uri="{BB962C8B-B14F-4D97-AF65-F5344CB8AC3E}">
        <p14:creationId xmlns:p14="http://schemas.microsoft.com/office/powerpoint/2010/main" val="4125967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endParaRPr lang="ar-E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ar-EG"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2">
            <a:extLst>
              <a:ext uri="{FF2B5EF4-FFF2-40B4-BE49-F238E27FC236}">
                <a16:creationId xmlns:a16="http://schemas.microsoft.com/office/drawing/2014/main" id="{BE870568-9322-AAB0-34AD-5458C0D73DFB}"/>
              </a:ext>
            </a:extLst>
          </p:cNvPr>
          <p:cNvSpPr>
            <a:spLocks noGrp="1" noChangeArrowheads="1"/>
          </p:cNvSpPr>
          <p:nvPr>
            <p:ph type="dt" sz="half" idx="10"/>
          </p:nvPr>
        </p:nvSpPr>
        <p:spPr>
          <a:ln/>
        </p:spPr>
        <p:txBody>
          <a:bodyPr/>
          <a:lstStyle>
            <a:lvl1pPr>
              <a:defRPr/>
            </a:lvl1pPr>
          </a:lstStyle>
          <a:p>
            <a:pPr>
              <a:defRPr/>
            </a:pPr>
            <a:endParaRPr lang="en-US" altLang="ar-EG"/>
          </a:p>
        </p:txBody>
      </p:sp>
      <p:sp>
        <p:nvSpPr>
          <p:cNvPr id="6" name="Rectangle 13">
            <a:extLst>
              <a:ext uri="{FF2B5EF4-FFF2-40B4-BE49-F238E27FC236}">
                <a16:creationId xmlns:a16="http://schemas.microsoft.com/office/drawing/2014/main" id="{2D97201E-EFBE-534C-D9F3-F3D1D1C0B299}"/>
              </a:ext>
            </a:extLst>
          </p:cNvPr>
          <p:cNvSpPr>
            <a:spLocks noGrp="1" noChangeArrowheads="1"/>
          </p:cNvSpPr>
          <p:nvPr>
            <p:ph type="ftr" sz="quarter" idx="11"/>
          </p:nvPr>
        </p:nvSpPr>
        <p:spPr>
          <a:ln/>
        </p:spPr>
        <p:txBody>
          <a:bodyPr/>
          <a:lstStyle>
            <a:lvl1pPr>
              <a:defRPr/>
            </a:lvl1pPr>
          </a:lstStyle>
          <a:p>
            <a:pPr>
              <a:defRPr/>
            </a:pPr>
            <a:r>
              <a:rPr lang="en-US" altLang="ar-EG"/>
              <a:t>A. Levitin “Introduction to the Design &amp; Analysis of Algorithms,” 3rd ed., Ch. 3 ©2012 Pearson Education, Inc. Upper Saddle River, NJ. All Rights Reserved. </a:t>
            </a:r>
          </a:p>
        </p:txBody>
      </p:sp>
      <p:sp>
        <p:nvSpPr>
          <p:cNvPr id="7" name="Rectangle 14">
            <a:extLst>
              <a:ext uri="{FF2B5EF4-FFF2-40B4-BE49-F238E27FC236}">
                <a16:creationId xmlns:a16="http://schemas.microsoft.com/office/drawing/2014/main" id="{E9345F09-150F-9B8D-1C13-37B93F98431F}"/>
              </a:ext>
            </a:extLst>
          </p:cNvPr>
          <p:cNvSpPr>
            <a:spLocks noGrp="1" noChangeArrowheads="1"/>
          </p:cNvSpPr>
          <p:nvPr>
            <p:ph type="sldNum" sz="quarter" idx="12"/>
          </p:nvPr>
        </p:nvSpPr>
        <p:spPr>
          <a:ln/>
        </p:spPr>
        <p:txBody>
          <a:bodyPr/>
          <a:lstStyle>
            <a:lvl1pPr>
              <a:defRPr/>
            </a:lvl1pPr>
          </a:lstStyle>
          <a:p>
            <a:fld id="{5ED26105-AD94-471C-8AA3-D1B049F3B3F0}" type="slidenum">
              <a:rPr lang="en-US" altLang="ar-EG"/>
              <a:pPr/>
              <a:t>‹#›</a:t>
            </a:fld>
            <a:endParaRPr lang="en-US" altLang="ar-EG"/>
          </a:p>
        </p:txBody>
      </p:sp>
    </p:spTree>
    <p:extLst>
      <p:ext uri="{BB962C8B-B14F-4D97-AF65-F5344CB8AC3E}">
        <p14:creationId xmlns:p14="http://schemas.microsoft.com/office/powerpoint/2010/main" val="2564464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3">
            <a:extLst>
              <a:ext uri="{FF2B5EF4-FFF2-40B4-BE49-F238E27FC236}">
                <a16:creationId xmlns:a16="http://schemas.microsoft.com/office/drawing/2014/main" id="{643BD5BF-4D57-558E-8435-59261692E338}"/>
              </a:ext>
            </a:extLst>
          </p:cNvPr>
          <p:cNvGrpSpPr>
            <a:grpSpLocks/>
          </p:cNvGrpSpPr>
          <p:nvPr/>
        </p:nvGrpSpPr>
        <p:grpSpPr bwMode="auto">
          <a:xfrm>
            <a:off x="8329613" y="733425"/>
            <a:ext cx="720725" cy="531813"/>
            <a:chOff x="5247" y="462"/>
            <a:chExt cx="454" cy="335"/>
          </a:xfrm>
        </p:grpSpPr>
        <p:sp>
          <p:nvSpPr>
            <p:cNvPr id="1047" name="AutoShape 4">
              <a:extLst>
                <a:ext uri="{FF2B5EF4-FFF2-40B4-BE49-F238E27FC236}">
                  <a16:creationId xmlns:a16="http://schemas.microsoft.com/office/drawing/2014/main" id="{D6A2E8DE-6EEA-D3CD-AA14-A08B98706575}"/>
                </a:ext>
              </a:extLst>
            </p:cNvPr>
            <p:cNvSpPr>
              <a:spLocks noChangeArrowheads="1"/>
            </p:cNvSpPr>
            <p:nvPr/>
          </p:nvSpPr>
          <p:spPr bwMode="auto">
            <a:xfrm rot="10800000" flipH="1">
              <a:off x="5564" y="462"/>
              <a:ext cx="137" cy="335"/>
            </a:xfrm>
            <a:prstGeom prst="parallelogram">
              <a:avLst>
                <a:gd name="adj" fmla="val 52954"/>
              </a:avLst>
            </a:prstGeom>
            <a:gradFill rotWithShape="0">
              <a:gsLst>
                <a:gs pos="0">
                  <a:schemeClr val="accent2"/>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8" name="AutoShape 5">
              <a:extLst>
                <a:ext uri="{FF2B5EF4-FFF2-40B4-BE49-F238E27FC236}">
                  <a16:creationId xmlns:a16="http://schemas.microsoft.com/office/drawing/2014/main" id="{BA2B3135-2819-3476-75DF-7A2E4B3DBE75}"/>
                </a:ext>
              </a:extLst>
            </p:cNvPr>
            <p:cNvSpPr>
              <a:spLocks noChangeArrowheads="1"/>
            </p:cNvSpPr>
            <p:nvPr/>
          </p:nvSpPr>
          <p:spPr bwMode="auto">
            <a:xfrm rot="10800000" flipH="1">
              <a:off x="540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9" name="AutoShape 6">
              <a:extLst>
                <a:ext uri="{FF2B5EF4-FFF2-40B4-BE49-F238E27FC236}">
                  <a16:creationId xmlns:a16="http://schemas.microsoft.com/office/drawing/2014/main" id="{70D7AAA2-A607-FEBA-033E-40FF6B4A82CF}"/>
                </a:ext>
              </a:extLst>
            </p:cNvPr>
            <p:cNvSpPr>
              <a:spLocks noChangeArrowheads="1"/>
            </p:cNvSpPr>
            <p:nvPr/>
          </p:nvSpPr>
          <p:spPr bwMode="auto">
            <a:xfrm rot="10800000" flipH="1">
              <a:off x="524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grpSp>
        <p:nvGrpSpPr>
          <p:cNvPr id="1027" name="Group 7">
            <a:extLst>
              <a:ext uri="{FF2B5EF4-FFF2-40B4-BE49-F238E27FC236}">
                <a16:creationId xmlns:a16="http://schemas.microsoft.com/office/drawing/2014/main" id="{D890E4DF-D236-4763-02B1-28C8A72CF951}"/>
              </a:ext>
            </a:extLst>
          </p:cNvPr>
          <p:cNvGrpSpPr>
            <a:grpSpLocks/>
          </p:cNvGrpSpPr>
          <p:nvPr/>
        </p:nvGrpSpPr>
        <p:grpSpPr bwMode="auto">
          <a:xfrm>
            <a:off x="77788" y="6040438"/>
            <a:ext cx="531812" cy="727075"/>
            <a:chOff x="49" y="3805"/>
            <a:chExt cx="335" cy="458"/>
          </a:xfrm>
        </p:grpSpPr>
        <p:sp>
          <p:nvSpPr>
            <p:cNvPr id="1044" name="AutoShape 8">
              <a:extLst>
                <a:ext uri="{FF2B5EF4-FFF2-40B4-BE49-F238E27FC236}">
                  <a16:creationId xmlns:a16="http://schemas.microsoft.com/office/drawing/2014/main" id="{43E28DA2-91A5-47DD-99A0-8D2F192BB5E3}"/>
                </a:ext>
              </a:extLst>
            </p:cNvPr>
            <p:cNvSpPr>
              <a:spLocks noChangeArrowheads="1"/>
            </p:cNvSpPr>
            <p:nvPr/>
          </p:nvSpPr>
          <p:spPr bwMode="auto">
            <a:xfrm rot="5400000" flipH="1">
              <a:off x="148" y="3706"/>
              <a:ext cx="137" cy="335"/>
            </a:xfrm>
            <a:prstGeom prst="parallelogram">
              <a:avLst>
                <a:gd name="adj" fmla="val 5295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5" name="AutoShape 9">
              <a:extLst>
                <a:ext uri="{FF2B5EF4-FFF2-40B4-BE49-F238E27FC236}">
                  <a16:creationId xmlns:a16="http://schemas.microsoft.com/office/drawing/2014/main" id="{C1348F45-0525-CFA6-F8B9-F959598B5FE1}"/>
                </a:ext>
              </a:extLst>
            </p:cNvPr>
            <p:cNvSpPr>
              <a:spLocks noChangeArrowheads="1"/>
            </p:cNvSpPr>
            <p:nvPr/>
          </p:nvSpPr>
          <p:spPr bwMode="auto">
            <a:xfrm rot="5400000" flipH="1">
              <a:off x="148" y="3869"/>
              <a:ext cx="138" cy="335"/>
            </a:xfrm>
            <a:prstGeom prst="parallelogram">
              <a:avLst>
                <a:gd name="adj" fmla="val 5295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6" name="AutoShape 10">
              <a:extLst>
                <a:ext uri="{FF2B5EF4-FFF2-40B4-BE49-F238E27FC236}">
                  <a16:creationId xmlns:a16="http://schemas.microsoft.com/office/drawing/2014/main" id="{ECF159FE-21CA-DA41-10AC-7FFC2DC43C9E}"/>
                </a:ext>
              </a:extLst>
            </p:cNvPr>
            <p:cNvSpPr>
              <a:spLocks noChangeArrowheads="1"/>
            </p:cNvSpPr>
            <p:nvPr/>
          </p:nvSpPr>
          <p:spPr bwMode="auto">
            <a:xfrm rot="5400000" flipH="1">
              <a:off x="148" y="4026"/>
              <a:ext cx="138" cy="335"/>
            </a:xfrm>
            <a:prstGeom prst="parallelogram">
              <a:avLst>
                <a:gd name="adj" fmla="val 52954"/>
              </a:avLst>
            </a:prstGeom>
            <a:gradFill rotWithShape="0">
              <a:gsLst>
                <a:gs pos="0">
                  <a:schemeClr val="accent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
        <p:nvSpPr>
          <p:cNvPr id="3083" name="Rectangle 11">
            <a:extLst>
              <a:ext uri="{FF2B5EF4-FFF2-40B4-BE49-F238E27FC236}">
                <a16:creationId xmlns:a16="http://schemas.microsoft.com/office/drawing/2014/main" id="{99BBFB05-B2D9-CE1B-599D-0F588CEACD0E}"/>
              </a:ext>
            </a:extLst>
          </p:cNvPr>
          <p:cNvSpPr>
            <a:spLocks noGrp="1" noChangeArrowheads="1"/>
          </p:cNvSpPr>
          <p:nvPr>
            <p:ph type="body" idx="1"/>
          </p:nvPr>
        </p:nvSpPr>
        <p:spPr bwMode="auto">
          <a:xfrm>
            <a:off x="609600" y="1295400"/>
            <a:ext cx="830580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ar-EG"/>
              <a:t>Click to edit Master text styles</a:t>
            </a:r>
          </a:p>
          <a:p>
            <a:pPr lvl="1"/>
            <a:r>
              <a:rPr lang="en-US" altLang="ar-EG"/>
              <a:t>Second level</a:t>
            </a:r>
          </a:p>
          <a:p>
            <a:pPr lvl="2"/>
            <a:r>
              <a:rPr lang="en-US" altLang="ar-EG"/>
              <a:t>Third level</a:t>
            </a:r>
          </a:p>
          <a:p>
            <a:pPr lvl="3"/>
            <a:r>
              <a:rPr lang="en-US" altLang="ar-EG"/>
              <a:t>Fourth level</a:t>
            </a:r>
          </a:p>
          <a:p>
            <a:pPr lvl="4"/>
            <a:r>
              <a:rPr lang="en-US" altLang="ar-EG"/>
              <a:t>Fifth level</a:t>
            </a:r>
          </a:p>
        </p:txBody>
      </p:sp>
      <p:sp>
        <p:nvSpPr>
          <p:cNvPr id="3084" name="Rectangle 12">
            <a:extLst>
              <a:ext uri="{FF2B5EF4-FFF2-40B4-BE49-F238E27FC236}">
                <a16:creationId xmlns:a16="http://schemas.microsoft.com/office/drawing/2014/main" id="{152A015F-1DE4-E092-C32C-997153C686D5}"/>
              </a:ext>
            </a:extLst>
          </p:cNvPr>
          <p:cNvSpPr>
            <a:spLocks noGrp="1" noChangeArrowheads="1"/>
          </p:cNvSpPr>
          <p:nvPr>
            <p:ph type="dt" sz="half" idx="2"/>
          </p:nvPr>
        </p:nvSpPr>
        <p:spPr bwMode="auto">
          <a:xfrm>
            <a:off x="122555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spcBef>
                <a:spcPct val="50000"/>
              </a:spcBef>
              <a:defRPr sz="1400" smtClean="0">
                <a:latin typeface="Arial Narrow" panose="020B0606020202030204" pitchFamily="34" charset="0"/>
              </a:defRPr>
            </a:lvl1pPr>
          </a:lstStyle>
          <a:p>
            <a:pPr>
              <a:defRPr/>
            </a:pPr>
            <a:endParaRPr lang="en-US" altLang="ar-EG"/>
          </a:p>
        </p:txBody>
      </p:sp>
      <p:sp>
        <p:nvSpPr>
          <p:cNvPr id="3085" name="Rectangle 13">
            <a:extLst>
              <a:ext uri="{FF2B5EF4-FFF2-40B4-BE49-F238E27FC236}">
                <a16:creationId xmlns:a16="http://schemas.microsoft.com/office/drawing/2014/main" id="{68252EC2-75F3-653F-C60C-F4560C60D203}"/>
              </a:ext>
            </a:extLst>
          </p:cNvPr>
          <p:cNvSpPr>
            <a:spLocks noGrp="1" noChangeArrowheads="1"/>
          </p:cNvSpPr>
          <p:nvPr>
            <p:ph type="ftr" sz="quarter" idx="3"/>
          </p:nvPr>
        </p:nvSpPr>
        <p:spPr bwMode="auto">
          <a:xfrm>
            <a:off x="1219200" y="6324600"/>
            <a:ext cx="64008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smtClean="0">
                <a:latin typeface="Arial Narrow" panose="020B0606020202030204" pitchFamily="34" charset="0"/>
              </a:defRPr>
            </a:lvl1pPr>
          </a:lstStyle>
          <a:p>
            <a:pPr>
              <a:defRPr/>
            </a:pPr>
            <a:r>
              <a:rPr lang="en-US" altLang="ar-EG"/>
              <a:t>A. Levitin “Introduction to the Design &amp; Analysis of Algorithms,” 3rd ed., Ch. 3 ©2012 Pearson Education, Inc. Upper Saddle River, NJ. All Rights Reserved. </a:t>
            </a:r>
          </a:p>
        </p:txBody>
      </p:sp>
      <p:sp>
        <p:nvSpPr>
          <p:cNvPr id="3086" name="Rectangle 14">
            <a:extLst>
              <a:ext uri="{FF2B5EF4-FFF2-40B4-BE49-F238E27FC236}">
                <a16:creationId xmlns:a16="http://schemas.microsoft.com/office/drawing/2014/main" id="{087720FF-6D6E-4DD1-DD86-B1E53BB4ABBD}"/>
              </a:ext>
            </a:extLst>
          </p:cNvPr>
          <p:cNvSpPr>
            <a:spLocks noGrp="1" noChangeArrowheads="1"/>
          </p:cNvSpPr>
          <p:nvPr>
            <p:ph type="sldNum" sz="quarter" idx="4"/>
          </p:nvPr>
        </p:nvSpPr>
        <p:spPr bwMode="auto">
          <a:xfrm>
            <a:off x="7239000" y="6553200"/>
            <a:ext cx="19050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atin typeface="Arial Narrow" panose="020B0606020202030204" pitchFamily="34" charset="0"/>
              </a:defRPr>
            </a:lvl1pPr>
          </a:lstStyle>
          <a:p>
            <a:fld id="{BA146E9B-C3AD-4F5D-BEB1-9F1D82C49A2B}" type="slidenum">
              <a:rPr lang="en-US" altLang="ar-EG"/>
              <a:pPr/>
              <a:t>‹#›</a:t>
            </a:fld>
            <a:endParaRPr lang="en-US" altLang="ar-EG"/>
          </a:p>
        </p:txBody>
      </p:sp>
      <p:sp>
        <p:nvSpPr>
          <p:cNvPr id="3087" name="Rectangle 15">
            <a:extLst>
              <a:ext uri="{FF2B5EF4-FFF2-40B4-BE49-F238E27FC236}">
                <a16:creationId xmlns:a16="http://schemas.microsoft.com/office/drawing/2014/main" id="{057EA7DC-6CDC-831B-BCDD-0E764FCD08B0}"/>
              </a:ext>
            </a:extLst>
          </p:cNvPr>
          <p:cNvSpPr>
            <a:spLocks noChangeArrowheads="1"/>
          </p:cNvSpPr>
          <p:nvPr/>
        </p:nvSpPr>
        <p:spPr bwMode="auto">
          <a:xfrm>
            <a:off x="227013" y="0"/>
            <a:ext cx="228600" cy="6858000"/>
          </a:xfrm>
          <a:prstGeom prst="rect">
            <a:avLst/>
          </a:prstGeom>
          <a:gradFill rotWithShape="0">
            <a:gsLst>
              <a:gs pos="0">
                <a:schemeClr val="bg2"/>
              </a:gs>
              <a:gs pos="50000">
                <a:schemeClr val="folHlink"/>
              </a:gs>
              <a:gs pos="100000">
                <a:schemeClr val="bg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defRPr/>
            </a:pPr>
            <a:endParaRPr lang="ar-EG"/>
          </a:p>
        </p:txBody>
      </p:sp>
      <p:sp>
        <p:nvSpPr>
          <p:cNvPr id="3088" name="AutoShape 16">
            <a:extLst>
              <a:ext uri="{FF2B5EF4-FFF2-40B4-BE49-F238E27FC236}">
                <a16:creationId xmlns:a16="http://schemas.microsoft.com/office/drawing/2014/main" id="{A648475E-A19A-4CCD-7831-2878B6522636}"/>
              </a:ext>
            </a:extLst>
          </p:cNvPr>
          <p:cNvSpPr>
            <a:spLocks noChangeArrowheads="1"/>
          </p:cNvSpPr>
          <p:nvPr/>
        </p:nvSpPr>
        <p:spPr bwMode="auto">
          <a:xfrm flipH="1">
            <a:off x="304800" y="914400"/>
            <a:ext cx="8839200" cy="228600"/>
          </a:xfrm>
          <a:prstGeom prst="homePlate">
            <a:avLst>
              <a:gd name="adj" fmla="val 67846"/>
            </a:avLst>
          </a:prstGeom>
          <a:gradFill rotWithShape="0">
            <a:gsLst>
              <a:gs pos="0">
                <a:schemeClr val="bg2"/>
              </a:gs>
              <a:gs pos="50000">
                <a:schemeClr val="folHlink"/>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endParaRPr lang="ar-EG"/>
          </a:p>
        </p:txBody>
      </p:sp>
      <p:sp>
        <p:nvSpPr>
          <p:cNvPr id="1034" name="Rectangle 17">
            <a:extLst>
              <a:ext uri="{FF2B5EF4-FFF2-40B4-BE49-F238E27FC236}">
                <a16:creationId xmlns:a16="http://schemas.microsoft.com/office/drawing/2014/main" id="{D8EB3C32-20A4-2292-3B39-E16A1E50F0C8}"/>
              </a:ext>
            </a:extLst>
          </p:cNvPr>
          <p:cNvSpPr>
            <a:spLocks noChangeArrowheads="1"/>
          </p:cNvSpPr>
          <p:nvPr/>
        </p:nvSpPr>
        <p:spPr bwMode="auto">
          <a:xfrm>
            <a:off x="1981200" y="2179638"/>
            <a:ext cx="190500" cy="467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nvGrpSpPr>
          <p:cNvPr id="1035" name="Group 18">
            <a:extLst>
              <a:ext uri="{FF2B5EF4-FFF2-40B4-BE49-F238E27FC236}">
                <a16:creationId xmlns:a16="http://schemas.microsoft.com/office/drawing/2014/main" id="{15B63F0B-52FB-54BF-2552-B9C91F6B0844}"/>
              </a:ext>
            </a:extLst>
          </p:cNvPr>
          <p:cNvGrpSpPr>
            <a:grpSpLocks/>
          </p:cNvGrpSpPr>
          <p:nvPr/>
        </p:nvGrpSpPr>
        <p:grpSpPr bwMode="auto">
          <a:xfrm>
            <a:off x="77788" y="5903913"/>
            <a:ext cx="533400" cy="749300"/>
            <a:chOff x="49" y="3719"/>
            <a:chExt cx="336" cy="472"/>
          </a:xfrm>
        </p:grpSpPr>
        <p:sp>
          <p:nvSpPr>
            <p:cNvPr id="1041" name="AutoShape 19">
              <a:extLst>
                <a:ext uri="{FF2B5EF4-FFF2-40B4-BE49-F238E27FC236}">
                  <a16:creationId xmlns:a16="http://schemas.microsoft.com/office/drawing/2014/main" id="{0FE6CD84-C8F0-AD1B-AFD2-66857DBB9093}"/>
                </a:ext>
              </a:extLst>
            </p:cNvPr>
            <p:cNvSpPr>
              <a:spLocks noChangeArrowheads="1"/>
            </p:cNvSpPr>
            <p:nvPr/>
          </p:nvSpPr>
          <p:spPr bwMode="auto">
            <a:xfrm rot="-5400000">
              <a:off x="143" y="3626"/>
              <a:ext cx="150" cy="335"/>
            </a:xfrm>
            <a:prstGeom prst="parallelogram">
              <a:avLst>
                <a:gd name="adj" fmla="val 5295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2" name="AutoShape 20">
              <a:extLst>
                <a:ext uri="{FF2B5EF4-FFF2-40B4-BE49-F238E27FC236}">
                  <a16:creationId xmlns:a16="http://schemas.microsoft.com/office/drawing/2014/main" id="{B22723D0-6989-3FA1-252D-704B662293B5}"/>
                </a:ext>
              </a:extLst>
            </p:cNvPr>
            <p:cNvSpPr>
              <a:spLocks noChangeArrowheads="1"/>
            </p:cNvSpPr>
            <p:nvPr/>
          </p:nvSpPr>
          <p:spPr bwMode="auto">
            <a:xfrm rot="-5400000">
              <a:off x="141" y="3786"/>
              <a:ext cx="151" cy="335"/>
            </a:xfrm>
            <a:prstGeom prst="parallelogram">
              <a:avLst>
                <a:gd name="adj" fmla="val 5295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3" name="AutoShape 21">
              <a:extLst>
                <a:ext uri="{FF2B5EF4-FFF2-40B4-BE49-F238E27FC236}">
                  <a16:creationId xmlns:a16="http://schemas.microsoft.com/office/drawing/2014/main" id="{98AA1643-7115-6370-DD30-9885D989F889}"/>
                </a:ext>
              </a:extLst>
            </p:cNvPr>
            <p:cNvSpPr>
              <a:spLocks noChangeArrowheads="1"/>
            </p:cNvSpPr>
            <p:nvPr/>
          </p:nvSpPr>
          <p:spPr bwMode="auto">
            <a:xfrm rot="-5400000">
              <a:off x="142" y="3948"/>
              <a:ext cx="150" cy="336"/>
            </a:xfrm>
            <a:prstGeom prst="parallelogram">
              <a:avLst>
                <a:gd name="adj" fmla="val 52954"/>
              </a:avLst>
            </a:pr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
        <p:nvSpPr>
          <p:cNvPr id="3094" name="Rectangle 22">
            <a:extLst>
              <a:ext uri="{FF2B5EF4-FFF2-40B4-BE49-F238E27FC236}">
                <a16:creationId xmlns:a16="http://schemas.microsoft.com/office/drawing/2014/main" id="{0F8288F0-AC75-26AB-3AE2-1A076F6136F1}"/>
              </a:ext>
            </a:extLst>
          </p:cNvPr>
          <p:cNvSpPr>
            <a:spLocks noGrp="1" noChangeArrowheads="1"/>
          </p:cNvSpPr>
          <p:nvPr>
            <p:ph type="title"/>
          </p:nvPr>
        </p:nvSpPr>
        <p:spPr bwMode="auto">
          <a:xfrm>
            <a:off x="609600" y="152400"/>
            <a:ext cx="8382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ar-EG"/>
              <a:t>Click to edit Master title style</a:t>
            </a:r>
          </a:p>
        </p:txBody>
      </p:sp>
      <p:grpSp>
        <p:nvGrpSpPr>
          <p:cNvPr id="1037" name="Group 23">
            <a:extLst>
              <a:ext uri="{FF2B5EF4-FFF2-40B4-BE49-F238E27FC236}">
                <a16:creationId xmlns:a16="http://schemas.microsoft.com/office/drawing/2014/main" id="{33B787C6-9BE0-A21B-417E-2B62D3464DCD}"/>
              </a:ext>
            </a:extLst>
          </p:cNvPr>
          <p:cNvGrpSpPr>
            <a:grpSpLocks/>
          </p:cNvGrpSpPr>
          <p:nvPr/>
        </p:nvGrpSpPr>
        <p:grpSpPr bwMode="auto">
          <a:xfrm>
            <a:off x="8189913" y="731838"/>
            <a:ext cx="739775" cy="533400"/>
            <a:chOff x="5159" y="461"/>
            <a:chExt cx="466" cy="336"/>
          </a:xfrm>
        </p:grpSpPr>
        <p:sp>
          <p:nvSpPr>
            <p:cNvPr id="1038" name="AutoShape 24">
              <a:extLst>
                <a:ext uri="{FF2B5EF4-FFF2-40B4-BE49-F238E27FC236}">
                  <a16:creationId xmlns:a16="http://schemas.microsoft.com/office/drawing/2014/main" id="{2F52F8FD-5E9F-B6A8-9C94-390CCA7706DC}"/>
                </a:ext>
              </a:extLst>
            </p:cNvPr>
            <p:cNvSpPr>
              <a:spLocks noChangeArrowheads="1"/>
            </p:cNvSpPr>
            <p:nvPr/>
          </p:nvSpPr>
          <p:spPr bwMode="auto">
            <a:xfrm>
              <a:off x="5475" y="462"/>
              <a:ext cx="150" cy="335"/>
            </a:xfrm>
            <a:prstGeom prst="parallelogram">
              <a:avLst>
                <a:gd name="adj" fmla="val 52954"/>
              </a:avLst>
            </a:pr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39" name="AutoShape 25">
              <a:extLst>
                <a:ext uri="{FF2B5EF4-FFF2-40B4-BE49-F238E27FC236}">
                  <a16:creationId xmlns:a16="http://schemas.microsoft.com/office/drawing/2014/main" id="{2F89A4FF-07F0-83CA-18C1-22034AFF7F67}"/>
                </a:ext>
              </a:extLst>
            </p:cNvPr>
            <p:cNvSpPr>
              <a:spLocks noChangeArrowheads="1"/>
            </p:cNvSpPr>
            <p:nvPr/>
          </p:nvSpPr>
          <p:spPr bwMode="auto">
            <a:xfrm>
              <a:off x="5318" y="462"/>
              <a:ext cx="151" cy="335"/>
            </a:xfrm>
            <a:prstGeom prst="parallelogram">
              <a:avLst>
                <a:gd name="adj" fmla="val 52954"/>
              </a:avLst>
            </a:pr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sp>
          <p:nvSpPr>
            <p:cNvPr id="1040" name="AutoShape 26">
              <a:extLst>
                <a:ext uri="{FF2B5EF4-FFF2-40B4-BE49-F238E27FC236}">
                  <a16:creationId xmlns:a16="http://schemas.microsoft.com/office/drawing/2014/main" id="{951019ED-C742-1DAB-427D-CBBEA2DAA441}"/>
                </a:ext>
              </a:extLst>
            </p:cNvPr>
            <p:cNvSpPr>
              <a:spLocks noChangeArrowheads="1"/>
            </p:cNvSpPr>
            <p:nvPr/>
          </p:nvSpPr>
          <p:spPr bwMode="auto">
            <a:xfrm>
              <a:off x="5159" y="461"/>
              <a:ext cx="150" cy="336"/>
            </a:xfrm>
            <a:prstGeom prst="parallelogram">
              <a:avLst>
                <a:gd name="adj" fmla="val 52954"/>
              </a:avLst>
            </a:pr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ar-EG" altLang="en-US"/>
            </a:p>
          </p:txBody>
        </p:sp>
      </p:grpSp>
    </p:spTree>
  </p:cSld>
  <p:clrMap bg1="dk2" tx1="lt1" bg2="dk1" tx2="lt2" accent1="accent1" accent2="accent2" accent3="accent3" accent4="accent4" accent5="accent5" accent6="accent6" hlink="hlink" folHlink="folHlink"/>
  <p:sldLayoutIdLst>
    <p:sldLayoutId id="2147483674"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094">
                                            <p:txEl>
                                              <p:pRg st="0" end="0"/>
                                            </p:txEl>
                                          </p:spTgt>
                                        </p:tgtEl>
                                        <p:attrNameLst>
                                          <p:attrName>style.visibility</p:attrName>
                                        </p:attrNameLst>
                                      </p:cBhvr>
                                      <p:to>
                                        <p:strVal val="visible"/>
                                      </p:to>
                                    </p:set>
                                    <p:animEffect transition="in" filter="dissolve">
                                      <p:cBhvr>
                                        <p:cTn id="7" dur="500"/>
                                        <p:tgtEl>
                                          <p:spTgt spid="30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083">
                                            <p:txEl>
                                              <p:pRg st="0" end="0"/>
                                            </p:txEl>
                                          </p:spTgt>
                                        </p:tgtEl>
                                        <p:attrNameLst>
                                          <p:attrName>style.visibility</p:attrName>
                                        </p:attrNameLst>
                                      </p:cBhvr>
                                      <p:to>
                                        <p:strVal val="visible"/>
                                      </p:to>
                                    </p:set>
                                    <p:animEffect transition="in" filter="wipe(up)">
                                      <p:cBhvr>
                                        <p:cTn id="12" dur="500"/>
                                        <p:tgtEl>
                                          <p:spTgt spid="3083">
                                            <p:txEl>
                                              <p:pRg st="0" end="0"/>
                                            </p:txEl>
                                          </p:spTgt>
                                        </p:tgtEl>
                                      </p:cBhvr>
                                    </p:animEffect>
                                  </p:childTnLst>
                                  <p:subTnLst>
                                    <p:animClr clrSpc="rgb" dir="cw">
                                      <p:cBhvr override="childStyle">
                                        <p:cTn dur="1" fill="hold" display="0" masterRel="nextClick" afterEffect="1"/>
                                        <p:tgtEl>
                                          <p:spTgt spid="3083">
                                            <p:txEl>
                                              <p:pRg st="0" end="0"/>
                                            </p:txEl>
                                          </p:spTgt>
                                        </p:tgtEl>
                                        <p:attrNameLst>
                                          <p:attrName>ppt_c</p:attrName>
                                        </p:attrNameLst>
                                      </p:cBhvr>
                                      <p:to>
                                        <a:schemeClr val="tx1"/>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083">
                                            <p:txEl>
                                              <p:pRg st="1" end="1"/>
                                            </p:txEl>
                                          </p:spTgt>
                                        </p:tgtEl>
                                        <p:attrNameLst>
                                          <p:attrName>style.visibility</p:attrName>
                                        </p:attrNameLst>
                                      </p:cBhvr>
                                      <p:to>
                                        <p:strVal val="visible"/>
                                      </p:to>
                                    </p:set>
                                    <p:animEffect transition="in" filter="wipe(up)">
                                      <p:cBhvr>
                                        <p:cTn id="17" dur="500"/>
                                        <p:tgtEl>
                                          <p:spTgt spid="3083">
                                            <p:txEl>
                                              <p:pRg st="1" end="1"/>
                                            </p:txEl>
                                          </p:spTgt>
                                        </p:tgtEl>
                                      </p:cBhvr>
                                    </p:animEffect>
                                  </p:childTnLst>
                                  <p:subTnLst>
                                    <p:animClr clrSpc="rgb" dir="cw">
                                      <p:cBhvr override="childStyle">
                                        <p:cTn dur="1" fill="hold" display="0" masterRel="nextClick" afterEffect="1"/>
                                        <p:tgtEl>
                                          <p:spTgt spid="3083">
                                            <p:txEl>
                                              <p:pRg st="1" end="1"/>
                                            </p:txEl>
                                          </p:spTgt>
                                        </p:tgtEl>
                                        <p:attrNameLst>
                                          <p:attrName>ppt_c</p:attrName>
                                        </p:attrNameLst>
                                      </p:cBhvr>
                                      <p:to>
                                        <a:schemeClr val="tx1"/>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083">
                                            <p:txEl>
                                              <p:pRg st="2" end="2"/>
                                            </p:txEl>
                                          </p:spTgt>
                                        </p:tgtEl>
                                        <p:attrNameLst>
                                          <p:attrName>style.visibility</p:attrName>
                                        </p:attrNameLst>
                                      </p:cBhvr>
                                      <p:to>
                                        <p:strVal val="visible"/>
                                      </p:to>
                                    </p:set>
                                    <p:animEffect transition="in" filter="wipe(up)">
                                      <p:cBhvr>
                                        <p:cTn id="22" dur="500"/>
                                        <p:tgtEl>
                                          <p:spTgt spid="3083">
                                            <p:txEl>
                                              <p:pRg st="2" end="2"/>
                                            </p:txEl>
                                          </p:spTgt>
                                        </p:tgtEl>
                                      </p:cBhvr>
                                    </p:animEffect>
                                  </p:childTnLst>
                                  <p:subTnLst>
                                    <p:animClr clrSpc="rgb" dir="cw">
                                      <p:cBhvr override="childStyle">
                                        <p:cTn dur="1" fill="hold" display="0" masterRel="nextClick" afterEffect="1"/>
                                        <p:tgtEl>
                                          <p:spTgt spid="3083">
                                            <p:txEl>
                                              <p:pRg st="2" end="2"/>
                                            </p:txEl>
                                          </p:spTgt>
                                        </p:tgtEl>
                                        <p:attrNameLst>
                                          <p:attrName>ppt_c</p:attrName>
                                        </p:attrNameLst>
                                      </p:cBhvr>
                                      <p:to>
                                        <a:schemeClr val="tx1"/>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083">
                                            <p:txEl>
                                              <p:pRg st="3" end="3"/>
                                            </p:txEl>
                                          </p:spTgt>
                                        </p:tgtEl>
                                        <p:attrNameLst>
                                          <p:attrName>style.visibility</p:attrName>
                                        </p:attrNameLst>
                                      </p:cBhvr>
                                      <p:to>
                                        <p:strVal val="visible"/>
                                      </p:to>
                                    </p:set>
                                    <p:animEffect transition="in" filter="wipe(up)">
                                      <p:cBhvr>
                                        <p:cTn id="27" dur="500"/>
                                        <p:tgtEl>
                                          <p:spTgt spid="3083">
                                            <p:txEl>
                                              <p:pRg st="3" end="3"/>
                                            </p:txEl>
                                          </p:spTgt>
                                        </p:tgtEl>
                                      </p:cBhvr>
                                    </p:animEffect>
                                  </p:childTnLst>
                                  <p:subTnLst>
                                    <p:animClr clrSpc="rgb" dir="cw">
                                      <p:cBhvr override="childStyle">
                                        <p:cTn dur="1" fill="hold" display="0" masterRel="nextClick" afterEffect="1"/>
                                        <p:tgtEl>
                                          <p:spTgt spid="3083">
                                            <p:txEl>
                                              <p:pRg st="3" end="3"/>
                                            </p:txEl>
                                          </p:spTgt>
                                        </p:tgtEl>
                                        <p:attrNameLst>
                                          <p:attrName>ppt_c</p:attrName>
                                        </p:attrNameLst>
                                      </p:cBhvr>
                                      <p:to>
                                        <a:schemeClr val="tx1"/>
                                      </p:to>
                                    </p:animClr>
                                  </p:subTnLst>
                                </p:cTn>
                              </p:par>
                              <p:par>
                                <p:cTn id="28" presetID="22" presetClass="entr" presetSubtype="1" fill="hold" nodeType="withEffect">
                                  <p:stCondLst>
                                    <p:cond delay="0"/>
                                  </p:stCondLst>
                                  <p:childTnLst>
                                    <p:set>
                                      <p:cBhvr>
                                        <p:cTn id="29" dur="1" fill="hold">
                                          <p:stCondLst>
                                            <p:cond delay="0"/>
                                          </p:stCondLst>
                                        </p:cTn>
                                        <p:tgtEl>
                                          <p:spTgt spid="3083">
                                            <p:txEl>
                                              <p:pRg st="4" end="4"/>
                                            </p:txEl>
                                          </p:spTgt>
                                        </p:tgtEl>
                                        <p:attrNameLst>
                                          <p:attrName>style.visibility</p:attrName>
                                        </p:attrNameLst>
                                      </p:cBhvr>
                                      <p:to>
                                        <p:strVal val="visible"/>
                                      </p:to>
                                    </p:set>
                                    <p:animEffect transition="in" filter="wipe(up)">
                                      <p:cBhvr>
                                        <p:cTn id="30" dur="500"/>
                                        <p:tgtEl>
                                          <p:spTgt spid="3083">
                                            <p:txEl>
                                              <p:pRg st="4" end="4"/>
                                            </p:txEl>
                                          </p:spTgt>
                                        </p:tgtEl>
                                      </p:cBhvr>
                                    </p:animEffect>
                                  </p:childTnLst>
                                  <p:subTnLst>
                                    <p:animClr clrSpc="rgb" dir="cw">
                                      <p:cBhvr override="childStyle">
                                        <p:cTn dur="1" fill="hold" display="0" masterRel="nextClick" afterEffect="1"/>
                                        <p:tgtEl>
                                          <p:spTgt spid="308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build="p" bldLvl="4" autoUpdateAnimBg="0">
        <p:tmplLst>
          <p:tmpl lvl="1">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2">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3">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4">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5">
            <p:tnLst>
              <p:par>
                <p:cTn presetID="22" presetClass="entr" presetSubtype="1" fill="hold" nodeType="with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Lst>
      </p:bldP>
      <p:bldP spid="3094" grpId="0" build="p" autoUpdateAnimBg="0" advAuto="0"/>
    </p:bldLst>
  </p:timing>
  <p:hf hdr="0" dt="0"/>
  <p:txStyles>
    <p:titleStyle>
      <a:lvl1pPr algn="l" rtl="0" eaLnBrk="0" fontAlgn="base" hangingPunct="0">
        <a:spcBef>
          <a:spcPct val="0"/>
        </a:spcBef>
        <a:spcAft>
          <a:spcPct val="0"/>
        </a:spcAft>
        <a:defRPr kumimoji="1" sz="3600" b="1" kern="12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2pPr>
      <a:lvl3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3pPr>
      <a:lvl4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4pPr>
      <a:lvl5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customXml" Target="../ink/ink48.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customXml" Target="../ink/ink5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customXml" Target="../ink/ink49.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ustomXml" Target="../ink/ink52.xml"/><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customXml" Target="../ink/ink53.xml"/></Relationships>
</file>

<file path=ppt/slides/_rels/slide2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customXml" Target="../ink/ink54.xml"/><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customXml" Target="../ink/ink55.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6" Type="http://schemas.openxmlformats.org/officeDocument/2006/relationships/image" Target="../media/image18.png"/><Relationship Id="rId21" Type="http://schemas.openxmlformats.org/officeDocument/2006/relationships/customXml" Target="../ink/ink9.xml"/><Relationship Id="rId42" Type="http://schemas.openxmlformats.org/officeDocument/2006/relationships/image" Target="../media/image26.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39.png"/><Relationship Id="rId84" Type="http://schemas.openxmlformats.org/officeDocument/2006/relationships/image" Target="../media/image47.png"/><Relationship Id="rId89" Type="http://schemas.openxmlformats.org/officeDocument/2006/relationships/customXml" Target="../ink/ink43.xml"/><Relationship Id="rId16" Type="http://schemas.openxmlformats.org/officeDocument/2006/relationships/image" Target="../media/image13.png"/><Relationship Id="rId11" Type="http://schemas.openxmlformats.org/officeDocument/2006/relationships/customXml" Target="../ink/ink4.xml"/><Relationship Id="rId32" Type="http://schemas.openxmlformats.org/officeDocument/2006/relationships/image" Target="../media/image21.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34.png"/><Relationship Id="rId74" Type="http://schemas.openxmlformats.org/officeDocument/2006/relationships/image" Target="../media/image42.png"/><Relationship Id="rId79" Type="http://schemas.openxmlformats.org/officeDocument/2006/relationships/customXml" Target="../ink/ink38.xml"/><Relationship Id="rId5" Type="http://schemas.openxmlformats.org/officeDocument/2006/relationships/customXml" Target="../ink/ink1.xml"/><Relationship Id="rId90" Type="http://schemas.openxmlformats.org/officeDocument/2006/relationships/image" Target="../media/image50.png"/><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2.xml"/><Relationship Id="rId30" Type="http://schemas.openxmlformats.org/officeDocument/2006/relationships/image" Target="../media/image20.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29.png"/><Relationship Id="rId56" Type="http://schemas.openxmlformats.org/officeDocument/2006/relationships/image" Target="../media/image33.png"/><Relationship Id="rId64" Type="http://schemas.openxmlformats.org/officeDocument/2006/relationships/image" Target="../media/image37.png"/><Relationship Id="rId69" Type="http://schemas.openxmlformats.org/officeDocument/2006/relationships/customXml" Target="../ink/ink33.xml"/><Relationship Id="rId77" Type="http://schemas.openxmlformats.org/officeDocument/2006/relationships/customXml" Target="../ink/ink37.xml"/><Relationship Id="rId8" Type="http://schemas.openxmlformats.org/officeDocument/2006/relationships/image" Target="../media/image9.png"/><Relationship Id="rId51" Type="http://schemas.openxmlformats.org/officeDocument/2006/relationships/customXml" Target="../ink/ink24.xml"/><Relationship Id="rId72" Type="http://schemas.openxmlformats.org/officeDocument/2006/relationships/image" Target="../media/image41.png"/><Relationship Id="rId80" Type="http://schemas.openxmlformats.org/officeDocument/2006/relationships/image" Target="../media/image45.png"/><Relationship Id="rId85" Type="http://schemas.openxmlformats.org/officeDocument/2006/relationships/customXml" Target="../ink/ink41.xml"/><Relationship Id="rId3"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4.png"/><Relationship Id="rId46" Type="http://schemas.openxmlformats.org/officeDocument/2006/relationships/image" Target="../media/image28.png"/><Relationship Id="rId59" Type="http://schemas.openxmlformats.org/officeDocument/2006/relationships/customXml" Target="../ink/ink28.xml"/><Relationship Id="rId67" Type="http://schemas.openxmlformats.org/officeDocument/2006/relationships/customXml" Target="../ink/ink32.xml"/><Relationship Id="rId20" Type="http://schemas.openxmlformats.org/officeDocument/2006/relationships/image" Target="../media/image15.png"/><Relationship Id="rId41" Type="http://schemas.openxmlformats.org/officeDocument/2006/relationships/customXml" Target="../ink/ink19.xml"/><Relationship Id="rId54" Type="http://schemas.openxmlformats.org/officeDocument/2006/relationships/image" Target="../media/image32.png"/><Relationship Id="rId62" Type="http://schemas.openxmlformats.org/officeDocument/2006/relationships/image" Target="../media/image36.png"/><Relationship Id="rId70" Type="http://schemas.openxmlformats.org/officeDocument/2006/relationships/image" Target="../media/image40.png"/><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49.png"/><Relationship Id="rId91" Type="http://schemas.openxmlformats.org/officeDocument/2006/relationships/customXml" Target="../ink/ink44.xml"/><Relationship Id="rId1" Type="http://schemas.openxmlformats.org/officeDocument/2006/relationships/slideLayout" Target="../slideLayouts/slideLayout12.xml"/><Relationship Id="rId6" Type="http://schemas.openxmlformats.org/officeDocument/2006/relationships/image" Target="../media/image8.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9.png"/><Relationship Id="rId36" Type="http://schemas.openxmlformats.org/officeDocument/2006/relationships/image" Target="../media/image23.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10.png"/><Relationship Id="rId31" Type="http://schemas.openxmlformats.org/officeDocument/2006/relationships/customXml" Target="../ink/ink14.xml"/><Relationship Id="rId44" Type="http://schemas.openxmlformats.org/officeDocument/2006/relationships/image" Target="../media/image27.png"/><Relationship Id="rId52" Type="http://schemas.openxmlformats.org/officeDocument/2006/relationships/image" Target="../media/image31.png"/><Relationship Id="rId60" Type="http://schemas.openxmlformats.org/officeDocument/2006/relationships/image" Target="../media/image35.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44.png"/><Relationship Id="rId81" Type="http://schemas.openxmlformats.org/officeDocument/2006/relationships/customXml" Target="../ink/ink39.xml"/><Relationship Id="rId86" Type="http://schemas.openxmlformats.org/officeDocument/2006/relationships/image" Target="../media/image48.png"/><Relationship Id="rId4" Type="http://schemas.openxmlformats.org/officeDocument/2006/relationships/image" Target="../media/image7.png"/><Relationship Id="rId9" Type="http://schemas.openxmlformats.org/officeDocument/2006/relationships/customXml" Target="../ink/ink3.xml"/><Relationship Id="rId13" Type="http://schemas.openxmlformats.org/officeDocument/2006/relationships/customXml" Target="../ink/ink5.xml"/><Relationship Id="rId18" Type="http://schemas.openxmlformats.org/officeDocument/2006/relationships/image" Target="../media/image14.png"/><Relationship Id="rId39" Type="http://schemas.openxmlformats.org/officeDocument/2006/relationships/customXml" Target="../ink/ink18.xml"/><Relationship Id="rId34" Type="http://schemas.openxmlformats.org/officeDocument/2006/relationships/image" Target="../media/image22.png"/><Relationship Id="rId50" Type="http://schemas.openxmlformats.org/officeDocument/2006/relationships/image" Target="../media/image30.png"/><Relationship Id="rId55" Type="http://schemas.openxmlformats.org/officeDocument/2006/relationships/customXml" Target="../ink/ink26.xml"/><Relationship Id="rId76" Type="http://schemas.openxmlformats.org/officeDocument/2006/relationships/image" Target="../media/image43.png"/><Relationship Id="rId7" Type="http://schemas.openxmlformats.org/officeDocument/2006/relationships/customXml" Target="../ink/ink2.xml"/><Relationship Id="rId71" Type="http://schemas.openxmlformats.org/officeDocument/2006/relationships/customXml" Target="../ink/ink34.xml"/><Relationship Id="rId92" Type="http://schemas.openxmlformats.org/officeDocument/2006/relationships/image" Target="../media/image51.png"/><Relationship Id="rId2" Type="http://schemas.openxmlformats.org/officeDocument/2006/relationships/notesSlide" Target="../notesSlides/notesSlide4.xml"/><Relationship Id="rId29" Type="http://schemas.openxmlformats.org/officeDocument/2006/relationships/customXml" Target="../ink/ink13.xml"/><Relationship Id="rId24" Type="http://schemas.openxmlformats.org/officeDocument/2006/relationships/image" Target="../media/image17.png"/><Relationship Id="rId40" Type="http://schemas.openxmlformats.org/officeDocument/2006/relationships/image" Target="../media/image25.png"/><Relationship Id="rId45" Type="http://schemas.openxmlformats.org/officeDocument/2006/relationships/customXml" Target="../ink/ink21.xml"/><Relationship Id="rId66" Type="http://schemas.openxmlformats.org/officeDocument/2006/relationships/image" Target="../media/image38.png"/><Relationship Id="rId87" Type="http://schemas.openxmlformats.org/officeDocument/2006/relationships/customXml" Target="../ink/ink42.xml"/><Relationship Id="rId61" Type="http://schemas.openxmlformats.org/officeDocument/2006/relationships/customXml" Target="../ink/ink29.xml"/><Relationship Id="rId82" Type="http://schemas.openxmlformats.org/officeDocument/2006/relationships/image" Target="../media/image46.png"/><Relationship Id="rId19" Type="http://schemas.openxmlformats.org/officeDocument/2006/relationships/customXml" Target="../ink/ink8.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customXml" Target="../ink/ink45.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11BAEC3-0C22-322F-9E13-3A2E7B43C066}"/>
              </a:ext>
            </a:extLst>
          </p:cNvPr>
          <p:cNvSpPr>
            <a:spLocks noChangeArrowheads="1"/>
          </p:cNvSpPr>
          <p:nvPr/>
        </p:nvSpPr>
        <p:spPr bwMode="auto">
          <a:xfrm>
            <a:off x="1079500" y="62103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A50021"/>
              </a:buClr>
              <a:buSzPct val="75000"/>
              <a:buFont typeface="Monotype Sorts" pitchFamily="2" charset="2"/>
              <a:buChar char="b"/>
              <a:defRPr sz="2400" b="1">
                <a:solidFill>
                  <a:srgbClr val="FFFF99"/>
                </a:solidFill>
                <a:latin typeface="Times New Roman" panose="02020603050405020304" pitchFamily="18" charset="0"/>
              </a:defRPr>
            </a:lvl1pPr>
            <a:lvl2pPr marL="742950" indent="-285750">
              <a:spcBef>
                <a:spcPct val="20000"/>
              </a:spcBef>
              <a:buClr>
                <a:srgbClr val="A50021"/>
              </a:buClr>
              <a:buChar char="•"/>
              <a:defRPr sz="2000" b="1">
                <a:solidFill>
                  <a:srgbClr val="FFFF99"/>
                </a:solidFill>
                <a:latin typeface="Times New Roman" panose="02020603050405020304" pitchFamily="18" charset="0"/>
              </a:defRPr>
            </a:lvl2pPr>
            <a:lvl3pPr marL="1143000" indent="-228600">
              <a:spcBef>
                <a:spcPct val="20000"/>
              </a:spcBef>
              <a:buClr>
                <a:srgbClr val="A50021"/>
              </a:buClr>
              <a:buChar char="–"/>
              <a:defRPr b="1">
                <a:solidFill>
                  <a:srgbClr val="FFFF99"/>
                </a:solidFill>
                <a:latin typeface="Times New Roman" panose="02020603050405020304" pitchFamily="18" charset="0"/>
              </a:defRPr>
            </a:lvl3pPr>
            <a:lvl4pPr marL="1600200" indent="-228600">
              <a:spcBef>
                <a:spcPct val="20000"/>
              </a:spcBef>
              <a:buClr>
                <a:srgbClr val="A50021"/>
              </a:buClr>
              <a:buChar char="–"/>
              <a:defRPr b="1">
                <a:solidFill>
                  <a:srgbClr val="FFFF99"/>
                </a:solidFill>
                <a:latin typeface="Times New Roman" panose="02020603050405020304" pitchFamily="18" charset="0"/>
              </a:defRPr>
            </a:lvl4pPr>
            <a:lvl5pPr marL="2057400" indent="-228600">
              <a:spcBef>
                <a:spcPct val="20000"/>
              </a:spcBef>
              <a:buClr>
                <a:srgbClr val="A50021"/>
              </a:buClr>
              <a:buChar char="»"/>
              <a:defRPr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b="1">
                <a:solidFill>
                  <a:srgbClr val="FFFF99"/>
                </a:solidFill>
                <a:latin typeface="Times New Roman" panose="02020603050405020304" pitchFamily="18" charset="0"/>
              </a:defRPr>
            </a:lvl9pPr>
          </a:lstStyle>
          <a:p>
            <a:pPr eaLnBrk="1" hangingPunct="1">
              <a:spcBef>
                <a:spcPct val="0"/>
              </a:spcBef>
              <a:buClrTx/>
              <a:buSzTx/>
              <a:buFontTx/>
              <a:buNone/>
            </a:pPr>
            <a:r>
              <a:rPr lang="en-US" altLang="ar-EG" sz="800" b="0">
                <a:solidFill>
                  <a:schemeClr val="tx1"/>
                </a:solidFill>
                <a:latin typeface="Arial" panose="020B0604020202020204" pitchFamily="34" charset="0"/>
              </a:rPr>
              <a:t>Copyright © 2007 Pearson Addison-Wesley. All rights reserved.</a:t>
            </a:r>
            <a:endParaRPr lang="en-US" altLang="ar-EG" sz="900" b="0">
              <a:solidFill>
                <a:schemeClr val="tx1"/>
              </a:solidFill>
              <a:latin typeface="Arial" panose="020B0604020202020204" pitchFamily="34" charset="0"/>
            </a:endParaRPr>
          </a:p>
        </p:txBody>
      </p:sp>
      <p:sp>
        <p:nvSpPr>
          <p:cNvPr id="225283" name="Rectangle 3" descr="Pink tissue paper">
            <a:extLst>
              <a:ext uri="{FF2B5EF4-FFF2-40B4-BE49-F238E27FC236}">
                <a16:creationId xmlns:a16="http://schemas.microsoft.com/office/drawing/2014/main" id="{F54C4108-9735-A3CB-111E-C5B1717FA312}"/>
              </a:ext>
            </a:extLst>
          </p:cNvPr>
          <p:cNvSpPr>
            <a:spLocks noChangeArrowheads="1"/>
          </p:cNvSpPr>
          <p:nvPr/>
        </p:nvSpPr>
        <p:spPr bwMode="auto">
          <a:xfrm>
            <a:off x="457200" y="1143000"/>
            <a:ext cx="3657600" cy="990600"/>
          </a:xfrm>
          <a:prstGeom prst="rect">
            <a:avLst/>
          </a:prstGeom>
          <a:noFill/>
          <a:ln>
            <a:noFill/>
          </a:ln>
          <a:effectLst/>
        </p:spPr>
        <p:txBody>
          <a:bodyPr wrap="none" anchor="ctr"/>
          <a:lstStyle>
            <a:lvl1pPr>
              <a:defRPr kumimoji="1" sz="3600" b="1">
                <a:solidFill>
                  <a:schemeClr val="tx2"/>
                </a:solidFill>
                <a:effectLst>
                  <a:outerShdw blurRad="38100" dist="38100" dir="2700000" algn="tl">
                    <a:srgbClr val="000000"/>
                  </a:outerShdw>
                </a:effectLst>
                <a:latin typeface="Times New Roman" panose="02020603050405020304" pitchFamily="18" charset="0"/>
              </a:defRPr>
            </a:lvl1pPr>
            <a:lvl2pPr>
              <a:defRPr kumimoji="1" sz="3600" b="1">
                <a:solidFill>
                  <a:schemeClr val="tx2"/>
                </a:solidFill>
                <a:effectLst>
                  <a:outerShdw blurRad="38100" dist="38100" dir="2700000" algn="tl">
                    <a:srgbClr val="000000"/>
                  </a:outerShdw>
                </a:effectLst>
                <a:latin typeface="Times New Roman" panose="02020603050405020304" pitchFamily="18" charset="0"/>
              </a:defRPr>
            </a:lvl2pPr>
            <a:lvl3pPr>
              <a:defRPr kumimoji="1" sz="3600" b="1">
                <a:solidFill>
                  <a:schemeClr val="tx2"/>
                </a:solidFill>
                <a:effectLst>
                  <a:outerShdw blurRad="38100" dist="38100" dir="2700000" algn="tl">
                    <a:srgbClr val="000000"/>
                  </a:outerShdw>
                </a:effectLst>
                <a:latin typeface="Times New Roman" panose="02020603050405020304" pitchFamily="18" charset="0"/>
              </a:defRPr>
            </a:lvl3pPr>
            <a:lvl4pPr>
              <a:defRPr kumimoji="1" sz="3600" b="1">
                <a:solidFill>
                  <a:schemeClr val="tx2"/>
                </a:solidFill>
                <a:effectLst>
                  <a:outerShdw blurRad="38100" dist="38100" dir="2700000" algn="tl">
                    <a:srgbClr val="000000"/>
                  </a:outerShdw>
                </a:effectLst>
                <a:latin typeface="Times New Roman" panose="02020603050405020304" pitchFamily="18" charset="0"/>
              </a:defRPr>
            </a:lvl4pPr>
            <a:lvl5pPr>
              <a:defRPr kumimoji="1" sz="3600" b="1">
                <a:solidFill>
                  <a:schemeClr val="tx2"/>
                </a:solidFill>
                <a:effectLst>
                  <a:outerShdw blurRad="38100" dist="38100" dir="2700000" algn="tl">
                    <a:srgbClr val="000000"/>
                  </a:outerShdw>
                </a:effectLst>
                <a:latin typeface="Times New Roman" panose="02020603050405020304" pitchFamily="18" charset="0"/>
              </a:defRPr>
            </a:lvl5pPr>
            <a:lvl6pPr marL="4572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6pPr>
            <a:lvl7pPr marL="9144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7pPr>
            <a:lvl8pPr marL="13716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8pPr>
            <a:lvl9pPr marL="1828800" algn="ctr"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lang="en-US" altLang="ar-EG" sz="4600" dirty="0">
                <a:latin typeface="B Frutiger Bold" pitchFamily="-124" charset="0"/>
              </a:rPr>
              <a:t>Chapter 3</a:t>
            </a:r>
            <a:endParaRPr lang="en-US" altLang="ar-EG" sz="3100" dirty="0">
              <a:latin typeface="B Frutiger Bold" pitchFamily="-124" charset="0"/>
            </a:endParaRPr>
          </a:p>
        </p:txBody>
      </p:sp>
      <p:pic>
        <p:nvPicPr>
          <p:cNvPr id="5124" name="Picture 4" descr="awtri_4c UPDATE_color">
            <a:extLst>
              <a:ext uri="{FF2B5EF4-FFF2-40B4-BE49-F238E27FC236}">
                <a16:creationId xmlns:a16="http://schemas.microsoft.com/office/drawing/2014/main" id="{67C036BA-33FA-B4CB-6BE5-A1D5B8EEC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797550"/>
            <a:ext cx="6842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5" name="Rectangle 5" descr="Pink tissue paper">
            <a:extLst>
              <a:ext uri="{FF2B5EF4-FFF2-40B4-BE49-F238E27FC236}">
                <a16:creationId xmlns:a16="http://schemas.microsoft.com/office/drawing/2014/main" id="{683AD6EB-E61A-AF9D-6D4E-C4157033E781}"/>
              </a:ext>
            </a:extLst>
          </p:cNvPr>
          <p:cNvSpPr>
            <a:spLocks noChangeArrowheads="1"/>
          </p:cNvSpPr>
          <p:nvPr/>
        </p:nvSpPr>
        <p:spPr bwMode="auto">
          <a:xfrm>
            <a:off x="152400" y="2514600"/>
            <a:ext cx="3810000" cy="2227263"/>
          </a:xfrm>
          <a:prstGeom prst="rect">
            <a:avLst/>
          </a:prstGeom>
          <a:noFill/>
          <a:ln>
            <a:noFill/>
          </a:ln>
          <a:effectLst/>
        </p:spPr>
        <p:txBody>
          <a:bodyPr rIns="0"/>
          <a:lstStyle>
            <a:lvl1pPr>
              <a:spcBef>
                <a:spcPct val="20000"/>
              </a:spcBef>
              <a:buClr>
                <a:srgbClr val="A50021"/>
              </a:buClr>
              <a:buSzPct val="75000"/>
              <a:buFont typeface="Monotype Sorts" pitchFamily="2" charset="2"/>
              <a:defRPr kumimoji="1" sz="2400" b="1">
                <a:solidFill>
                  <a:srgbClr val="FFFF99"/>
                </a:solidFill>
                <a:effectLst>
                  <a:outerShdw blurRad="38100" dist="38100" dir="2700000" algn="tl">
                    <a:srgbClr val="000000"/>
                  </a:outerShdw>
                </a:effectLst>
                <a:latin typeface="Times New Roman" panose="02020603050405020304" pitchFamily="18" charset="0"/>
              </a:defRPr>
            </a:lvl1pPr>
            <a:lvl2pPr>
              <a:spcBef>
                <a:spcPct val="20000"/>
              </a:spcBef>
              <a:buClr>
                <a:srgbClr val="A50021"/>
              </a:buClr>
              <a:defRPr kumimoji="1" sz="2000" b="1">
                <a:solidFill>
                  <a:srgbClr val="FFFF99"/>
                </a:solidFill>
                <a:effectLst>
                  <a:outerShdw blurRad="38100" dist="38100" dir="2700000" algn="tl">
                    <a:srgbClr val="000000"/>
                  </a:outerShdw>
                </a:effectLst>
                <a:latin typeface="Times New Roman" panose="02020603050405020304" pitchFamily="18" charset="0"/>
              </a:defRPr>
            </a:lvl2pPr>
            <a:lvl3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3pPr>
            <a:lvl4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4pPr>
            <a:lvl5pPr>
              <a:spcBef>
                <a:spcPct val="20000"/>
              </a:spcBef>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5pPr>
            <a:lvl6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6pPr>
            <a:lvl7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7pPr>
            <a:lvl8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8pPr>
            <a:lvl9pPr algn="ctr" rtl="0" eaLnBrk="0" fontAlgn="base" hangingPunct="0">
              <a:spcBef>
                <a:spcPct val="20000"/>
              </a:spcBef>
              <a:spcAft>
                <a:spcPct val="0"/>
              </a:spcAft>
              <a:buClr>
                <a:srgbClr val="A50021"/>
              </a:buClr>
              <a:defRPr kumimoji="1" b="1">
                <a:solidFill>
                  <a:srgbClr val="FFFF99"/>
                </a:solidFill>
                <a:effectLst>
                  <a:outerShdw blurRad="38100" dist="38100" dir="2700000" algn="tl">
                    <a:srgbClr val="000000"/>
                  </a:outerShdw>
                </a:effectLst>
                <a:latin typeface="Times New Roman" panose="02020603050405020304" pitchFamily="18" charset="0"/>
              </a:defRPr>
            </a:lvl9pPr>
          </a:lstStyle>
          <a:p>
            <a:pPr>
              <a:defRPr/>
            </a:pPr>
            <a:r>
              <a:rPr lang="en-GB" altLang="ar-EG" sz="2800" dirty="0"/>
              <a:t>Brute Force and</a:t>
            </a:r>
          </a:p>
          <a:p>
            <a:pPr>
              <a:defRPr/>
            </a:pPr>
            <a:r>
              <a:rPr lang="en-GB" altLang="ar-EG" sz="2800" dirty="0"/>
              <a:t>Exhaustive Search</a:t>
            </a:r>
            <a:endParaRPr lang="en-US" altLang="ar-EG" dirty="0"/>
          </a:p>
        </p:txBody>
      </p:sp>
      <p:pic>
        <p:nvPicPr>
          <p:cNvPr id="5126" name="Picture 6" descr="levitin2e_hires">
            <a:extLst>
              <a:ext uri="{FF2B5EF4-FFF2-40B4-BE49-F238E27FC236}">
                <a16:creationId xmlns:a16="http://schemas.microsoft.com/office/drawing/2014/main" id="{9E74B810-337B-1C84-4DA9-B77CFFA4C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33400"/>
            <a:ext cx="46894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10</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GB" altLang="ar-EG" dirty="0"/>
              <a:t>Sequential Search</a:t>
            </a:r>
            <a:endParaRPr lang="en-US" altLang="ar-EG" dirty="0"/>
          </a:p>
        </p:txBody>
      </p:sp>
      <p:sp>
        <p:nvSpPr>
          <p:cNvPr id="2" name="Rectangle 3">
            <a:extLst>
              <a:ext uri="{FF2B5EF4-FFF2-40B4-BE49-F238E27FC236}">
                <a16:creationId xmlns:a16="http://schemas.microsoft.com/office/drawing/2014/main" id="{D1F91E4F-4F9D-81F7-8398-937CFED8A732}"/>
              </a:ext>
            </a:extLst>
          </p:cNvPr>
          <p:cNvSpPr txBox="1">
            <a:spLocks noChangeArrowheads="1"/>
          </p:cNvSpPr>
          <p:nvPr/>
        </p:nvSpPr>
        <p:spPr bwMode="auto">
          <a:xfrm>
            <a:off x="533400" y="1153692"/>
            <a:ext cx="8305800" cy="1970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GB" altLang="ar-EG" dirty="0"/>
              <a:t>The algorithm compares successive elements of a list with a search key until either a match is encountered or the list is exhausted.</a:t>
            </a:r>
          </a:p>
          <a:p>
            <a:pPr marL="171450" indent="-171450">
              <a:buFontTx/>
              <a:buChar char="-"/>
            </a:pPr>
            <a:r>
              <a:rPr lang="en-GB" altLang="ar-EG" dirty="0"/>
              <a:t>One improvement is adding the search key to the end of the list.</a:t>
            </a:r>
          </a:p>
          <a:p>
            <a:pPr marL="171450" indent="-171450">
              <a:buFontTx/>
              <a:buChar char="-"/>
            </a:pPr>
            <a:endParaRPr lang="en-GB" altLang="ar-EG" dirty="0"/>
          </a:p>
          <a:p>
            <a:pPr marL="171450" indent="-171450">
              <a:buFontTx/>
              <a:buChar char="-"/>
            </a:pPr>
            <a:endParaRPr lang="en-GB" altLang="ar-EG" dirty="0"/>
          </a:p>
        </p:txBody>
      </p:sp>
      <p:pic>
        <p:nvPicPr>
          <p:cNvPr id="6" name="Picture 5">
            <a:extLst>
              <a:ext uri="{FF2B5EF4-FFF2-40B4-BE49-F238E27FC236}">
                <a16:creationId xmlns:a16="http://schemas.microsoft.com/office/drawing/2014/main" id="{8C46FA37-E4FA-1C54-6BB3-EA1489CBB2A3}"/>
              </a:ext>
            </a:extLst>
          </p:cNvPr>
          <p:cNvPicPr>
            <a:picLocks noChangeAspect="1"/>
          </p:cNvPicPr>
          <p:nvPr/>
        </p:nvPicPr>
        <p:blipFill>
          <a:blip r:embed="rId3"/>
          <a:stretch>
            <a:fillRect/>
          </a:stretch>
        </p:blipFill>
        <p:spPr>
          <a:xfrm>
            <a:off x="800100" y="3150368"/>
            <a:ext cx="6972300" cy="317423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FA7975F-8E57-A21C-58FA-397F83C4D7B6}"/>
                  </a:ext>
                </a:extLst>
              </p14:cNvPr>
              <p14:cNvContentPartPr/>
              <p14:nvPr/>
            </p14:nvContentPartPr>
            <p14:xfrm>
              <a:off x="6262560" y="4416120"/>
              <a:ext cx="2771280" cy="1114920"/>
            </p14:xfrm>
          </p:contentPart>
        </mc:Choice>
        <mc:Fallback xmlns="">
          <p:pic>
            <p:nvPicPr>
              <p:cNvPr id="3" name="Ink 2">
                <a:extLst>
                  <a:ext uri="{FF2B5EF4-FFF2-40B4-BE49-F238E27FC236}">
                    <a16:creationId xmlns:a16="http://schemas.microsoft.com/office/drawing/2014/main" id="{3FA7975F-8E57-A21C-58FA-397F83C4D7B6}"/>
                  </a:ext>
                </a:extLst>
              </p:cNvPr>
              <p:cNvPicPr/>
              <p:nvPr/>
            </p:nvPicPr>
            <p:blipFill>
              <a:blip r:embed="rId5"/>
              <a:stretch>
                <a:fillRect/>
              </a:stretch>
            </p:blipFill>
            <p:spPr>
              <a:xfrm>
                <a:off x="6253200" y="4406760"/>
                <a:ext cx="2790000" cy="1133640"/>
              </a:xfrm>
              <a:prstGeom prst="rect">
                <a:avLst/>
              </a:prstGeom>
            </p:spPr>
          </p:pic>
        </mc:Fallback>
      </mc:AlternateContent>
    </p:spTree>
    <p:extLst>
      <p:ext uri="{BB962C8B-B14F-4D97-AF65-F5344CB8AC3E}">
        <p14:creationId xmlns:p14="http://schemas.microsoft.com/office/powerpoint/2010/main" val="85220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11</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GB" altLang="ar-EG" dirty="0"/>
              <a:t>Sequential Search</a:t>
            </a:r>
            <a:endParaRPr lang="en-US" altLang="ar-EG" dirty="0"/>
          </a:p>
        </p:txBody>
      </p:sp>
      <p:sp>
        <p:nvSpPr>
          <p:cNvPr id="2" name="Rectangle 3">
            <a:extLst>
              <a:ext uri="{FF2B5EF4-FFF2-40B4-BE49-F238E27FC236}">
                <a16:creationId xmlns:a16="http://schemas.microsoft.com/office/drawing/2014/main" id="{D1F91E4F-4F9D-81F7-8398-937CFED8A732}"/>
              </a:ext>
            </a:extLst>
          </p:cNvPr>
          <p:cNvSpPr txBox="1">
            <a:spLocks noChangeArrowheads="1"/>
          </p:cNvSpPr>
          <p:nvPr/>
        </p:nvSpPr>
        <p:spPr bwMode="auto">
          <a:xfrm>
            <a:off x="533400" y="1153692"/>
            <a:ext cx="8305800" cy="903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GB" altLang="ar-EG" dirty="0"/>
              <a:t>If a list is sorted, another  is to stop the search if an element greater than or equal to the search key is encountered.</a:t>
            </a:r>
          </a:p>
          <a:p>
            <a:pPr marL="171450" indent="-171450">
              <a:buFontTx/>
              <a:buChar char="-"/>
            </a:pPr>
            <a:endParaRPr lang="en-GB" altLang="ar-EG" dirty="0"/>
          </a:p>
        </p:txBody>
      </p:sp>
      <p:pic>
        <p:nvPicPr>
          <p:cNvPr id="4" name="Picture 3">
            <a:extLst>
              <a:ext uri="{FF2B5EF4-FFF2-40B4-BE49-F238E27FC236}">
                <a16:creationId xmlns:a16="http://schemas.microsoft.com/office/drawing/2014/main" id="{3D4CEB51-FB79-3DAF-A426-B1C31AD18AC3}"/>
              </a:ext>
            </a:extLst>
          </p:cNvPr>
          <p:cNvPicPr>
            <a:picLocks noChangeAspect="1"/>
          </p:cNvPicPr>
          <p:nvPr/>
        </p:nvPicPr>
        <p:blipFill>
          <a:blip r:embed="rId3"/>
          <a:stretch>
            <a:fillRect/>
          </a:stretch>
        </p:blipFill>
        <p:spPr>
          <a:xfrm>
            <a:off x="762000" y="2143125"/>
            <a:ext cx="7239000" cy="3038475"/>
          </a:xfrm>
          <a:prstGeom prst="rect">
            <a:avLst/>
          </a:prstGeom>
        </p:spPr>
      </p:pic>
    </p:spTree>
    <p:extLst>
      <p:ext uri="{BB962C8B-B14F-4D97-AF65-F5344CB8AC3E}">
        <p14:creationId xmlns:p14="http://schemas.microsoft.com/office/powerpoint/2010/main" val="1791884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12</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GB" altLang="ar-EG" dirty="0"/>
              <a:t>String Matching</a:t>
            </a:r>
            <a:endParaRPr lang="en-US" altLang="ar-EG" dirty="0"/>
          </a:p>
        </p:txBody>
      </p:sp>
      <p:sp>
        <p:nvSpPr>
          <p:cNvPr id="2" name="Rectangle 3">
            <a:extLst>
              <a:ext uri="{FF2B5EF4-FFF2-40B4-BE49-F238E27FC236}">
                <a16:creationId xmlns:a16="http://schemas.microsoft.com/office/drawing/2014/main" id="{D1F91E4F-4F9D-81F7-8398-937CFED8A732}"/>
              </a:ext>
            </a:extLst>
          </p:cNvPr>
          <p:cNvSpPr txBox="1">
            <a:spLocks noChangeArrowheads="1"/>
          </p:cNvSpPr>
          <p:nvPr/>
        </p:nvSpPr>
        <p:spPr bwMode="auto">
          <a:xfrm>
            <a:off x="533400" y="1153692"/>
            <a:ext cx="8305800" cy="457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GB" altLang="ar-EG" dirty="0"/>
              <a:t>Find a substring of a text that matches a pattern.</a:t>
            </a:r>
          </a:p>
          <a:p>
            <a:pPr marL="171450" indent="-171450">
              <a:buFontTx/>
              <a:buChar char="-"/>
            </a:pPr>
            <a:endParaRPr lang="en-GB" altLang="ar-EG" dirty="0"/>
          </a:p>
        </p:txBody>
      </p:sp>
      <p:pic>
        <p:nvPicPr>
          <p:cNvPr id="7" name="Picture 6">
            <a:extLst>
              <a:ext uri="{FF2B5EF4-FFF2-40B4-BE49-F238E27FC236}">
                <a16:creationId xmlns:a16="http://schemas.microsoft.com/office/drawing/2014/main" id="{AB21A4B8-4F06-ADAC-B51A-4CFC3458C558}"/>
              </a:ext>
            </a:extLst>
          </p:cNvPr>
          <p:cNvPicPr>
            <a:picLocks noChangeAspect="1"/>
          </p:cNvPicPr>
          <p:nvPr/>
        </p:nvPicPr>
        <p:blipFill>
          <a:blip r:embed="rId3"/>
          <a:stretch>
            <a:fillRect/>
          </a:stretch>
        </p:blipFill>
        <p:spPr>
          <a:xfrm>
            <a:off x="838198" y="1676400"/>
            <a:ext cx="8001001" cy="903707"/>
          </a:xfrm>
          <a:prstGeom prst="rect">
            <a:avLst/>
          </a:prstGeom>
        </p:spPr>
      </p:pic>
      <p:pic>
        <p:nvPicPr>
          <p:cNvPr id="4" name="Picture 3">
            <a:extLst>
              <a:ext uri="{FF2B5EF4-FFF2-40B4-BE49-F238E27FC236}">
                <a16:creationId xmlns:a16="http://schemas.microsoft.com/office/drawing/2014/main" id="{9C9974B5-80CB-8CDC-2F22-A7C8E635539F}"/>
              </a:ext>
            </a:extLst>
          </p:cNvPr>
          <p:cNvPicPr>
            <a:picLocks noChangeAspect="1"/>
          </p:cNvPicPr>
          <p:nvPr/>
        </p:nvPicPr>
        <p:blipFill>
          <a:blip r:embed="rId4"/>
          <a:stretch>
            <a:fillRect/>
          </a:stretch>
        </p:blipFill>
        <p:spPr>
          <a:xfrm>
            <a:off x="828675" y="2800350"/>
            <a:ext cx="8010525" cy="321945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576DA70-47C1-046A-406F-134B0D43826A}"/>
                  </a:ext>
                </a:extLst>
              </p14:cNvPr>
              <p14:cNvContentPartPr/>
              <p14:nvPr/>
            </p14:nvContentPartPr>
            <p14:xfrm>
              <a:off x="4061520" y="201240"/>
              <a:ext cx="4561560" cy="582840"/>
            </p14:xfrm>
          </p:contentPart>
        </mc:Choice>
        <mc:Fallback xmlns="">
          <p:pic>
            <p:nvPicPr>
              <p:cNvPr id="3" name="Ink 2">
                <a:extLst>
                  <a:ext uri="{FF2B5EF4-FFF2-40B4-BE49-F238E27FC236}">
                    <a16:creationId xmlns:a16="http://schemas.microsoft.com/office/drawing/2014/main" id="{F576DA70-47C1-046A-406F-134B0D43826A}"/>
                  </a:ext>
                </a:extLst>
              </p:cNvPr>
              <p:cNvPicPr/>
              <p:nvPr/>
            </p:nvPicPr>
            <p:blipFill>
              <a:blip r:embed="rId6"/>
              <a:stretch>
                <a:fillRect/>
              </a:stretch>
            </p:blipFill>
            <p:spPr>
              <a:xfrm>
                <a:off x="4052160" y="191880"/>
                <a:ext cx="458028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9E2B79B-BB39-7CDE-003E-FA6CFD414404}"/>
                  </a:ext>
                </a:extLst>
              </p14:cNvPr>
              <p14:cNvContentPartPr/>
              <p14:nvPr/>
            </p14:nvContentPartPr>
            <p14:xfrm>
              <a:off x="882000" y="1603800"/>
              <a:ext cx="8004600" cy="3904560"/>
            </p14:xfrm>
          </p:contentPart>
        </mc:Choice>
        <mc:Fallback xmlns="">
          <p:pic>
            <p:nvPicPr>
              <p:cNvPr id="5" name="Ink 4">
                <a:extLst>
                  <a:ext uri="{FF2B5EF4-FFF2-40B4-BE49-F238E27FC236}">
                    <a16:creationId xmlns:a16="http://schemas.microsoft.com/office/drawing/2014/main" id="{C9E2B79B-BB39-7CDE-003E-FA6CFD414404}"/>
                  </a:ext>
                </a:extLst>
              </p:cNvPr>
              <p:cNvPicPr/>
              <p:nvPr/>
            </p:nvPicPr>
            <p:blipFill>
              <a:blip r:embed="rId8"/>
              <a:stretch>
                <a:fillRect/>
              </a:stretch>
            </p:blipFill>
            <p:spPr>
              <a:xfrm>
                <a:off x="872640" y="1594440"/>
                <a:ext cx="8023320" cy="3923280"/>
              </a:xfrm>
              <a:prstGeom prst="rect">
                <a:avLst/>
              </a:prstGeom>
            </p:spPr>
          </p:pic>
        </mc:Fallback>
      </mc:AlternateContent>
    </p:spTree>
    <p:extLst>
      <p:ext uri="{BB962C8B-B14F-4D97-AF65-F5344CB8AC3E}">
        <p14:creationId xmlns:p14="http://schemas.microsoft.com/office/powerpoint/2010/main" val="2760749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dirty="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13</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GB" altLang="ar-EG" dirty="0"/>
              <a:t>String Matching</a:t>
            </a:r>
            <a:endParaRPr lang="en-US" altLang="ar-EG" dirty="0"/>
          </a:p>
        </p:txBody>
      </p:sp>
      <p:pic>
        <p:nvPicPr>
          <p:cNvPr id="9" name="Picture 8">
            <a:extLst>
              <a:ext uri="{FF2B5EF4-FFF2-40B4-BE49-F238E27FC236}">
                <a16:creationId xmlns:a16="http://schemas.microsoft.com/office/drawing/2014/main" id="{6B446695-526F-CBE9-C7F3-D1F3CCCC65CB}"/>
              </a:ext>
            </a:extLst>
          </p:cNvPr>
          <p:cNvPicPr>
            <a:picLocks noChangeAspect="1"/>
          </p:cNvPicPr>
          <p:nvPr/>
        </p:nvPicPr>
        <p:blipFill>
          <a:blip r:embed="rId3"/>
          <a:stretch>
            <a:fillRect/>
          </a:stretch>
        </p:blipFill>
        <p:spPr>
          <a:xfrm>
            <a:off x="533399" y="1181878"/>
            <a:ext cx="8490537" cy="403860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1B3297-85B1-8FE3-FEE6-5C905ECCA513}"/>
                  </a:ext>
                </a:extLst>
              </p:cNvPr>
              <p:cNvSpPr txBox="1"/>
              <p:nvPr/>
            </p:nvSpPr>
            <p:spPr>
              <a:xfrm>
                <a:off x="2279650" y="5425173"/>
                <a:ext cx="572135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ar-EG" b="0" i="1" dirty="0" smtClean="0">
                          <a:latin typeface="Cambria Math" panose="02040503050406030204" pitchFamily="18" charset="0"/>
                        </a:rPr>
                        <m:t>𝐶</m:t>
                      </m:r>
                      <m:d>
                        <m:dPr>
                          <m:ctrlPr>
                            <a:rPr lang="en-US" altLang="ar-EG" b="0" i="1" dirty="0" smtClean="0">
                              <a:latin typeface="Cambria Math" panose="02040503050406030204" pitchFamily="18" charset="0"/>
                            </a:rPr>
                          </m:ctrlPr>
                        </m:dPr>
                        <m:e>
                          <m:r>
                            <a:rPr lang="en-US" altLang="ar-EG" b="0" i="1" dirty="0" smtClean="0">
                              <a:latin typeface="Cambria Math" panose="02040503050406030204" pitchFamily="18" charset="0"/>
                            </a:rPr>
                            <m:t>𝑛</m:t>
                          </m:r>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𝑚</m:t>
                          </m:r>
                        </m:e>
                      </m:d>
                      <m:r>
                        <a:rPr lang="en-US" altLang="ar-EG" b="0" i="1" dirty="0" smtClean="0">
                          <a:latin typeface="Cambria Math" panose="02040503050406030204" pitchFamily="18" charset="0"/>
                        </a:rPr>
                        <m:t>=</m:t>
                      </m:r>
                      <m:r>
                        <a:rPr lang="en-GB" altLang="ar-EG" i="1" dirty="0" smtClean="0">
                          <a:latin typeface="Cambria Math" panose="02040503050406030204" pitchFamily="18" charset="0"/>
                        </a:rPr>
                        <m:t>𝑂</m:t>
                      </m:r>
                      <m:d>
                        <m:dPr>
                          <m:ctrlPr>
                            <a:rPr lang="en-GB" altLang="ar-EG" i="1" dirty="0" smtClean="0">
                              <a:latin typeface="Cambria Math" panose="02040503050406030204" pitchFamily="18" charset="0"/>
                            </a:rPr>
                          </m:ctrlPr>
                        </m:dPr>
                        <m:e>
                          <m:r>
                            <a:rPr lang="en-GB" altLang="ar-EG" i="1" dirty="0" smtClean="0">
                              <a:latin typeface="Cambria Math" panose="02040503050406030204" pitchFamily="18" charset="0"/>
                            </a:rPr>
                            <m:t>𝑛𝑚</m:t>
                          </m:r>
                        </m:e>
                      </m:d>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𝑖𝑓</m:t>
                      </m:r>
                      <m:r>
                        <a:rPr lang="en-US" altLang="ar-EG" b="0" i="1" dirty="0" smtClean="0">
                          <a:latin typeface="Cambria Math" panose="02040503050406030204" pitchFamily="18" charset="0"/>
                        </a:rPr>
                        <m:t> </m:t>
                      </m:r>
                      <m:r>
                        <a:rPr lang="en-US" altLang="ar-EG" b="0" i="1" dirty="0" smtClean="0">
                          <a:latin typeface="Cambria Math" panose="02040503050406030204" pitchFamily="18" charset="0"/>
                        </a:rPr>
                        <m:t>𝑛</m:t>
                      </m:r>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𝑚</m:t>
                      </m:r>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𝑂</m:t>
                      </m:r>
                      <m:r>
                        <a:rPr lang="en-US" altLang="ar-EG" b="0" i="1" dirty="0" smtClean="0">
                          <a:latin typeface="Cambria Math" panose="02040503050406030204" pitchFamily="18" charset="0"/>
                        </a:rPr>
                        <m:t>(</m:t>
                      </m:r>
                      <m:r>
                        <a:rPr lang="en-US" altLang="ar-EG" b="0" i="1" dirty="0" smtClean="0">
                          <a:latin typeface="Cambria Math" panose="02040503050406030204" pitchFamily="18" charset="0"/>
                        </a:rPr>
                        <m:t>𝑛</m:t>
                      </m:r>
                      <m:r>
                        <a:rPr lang="en-US" altLang="ar-EG" b="0"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231B3297-85B1-8FE3-FEE6-5C905ECCA513}"/>
                  </a:ext>
                </a:extLst>
              </p:cNvPr>
              <p:cNvSpPr txBox="1">
                <a:spLocks noRot="1" noChangeAspect="1" noMove="1" noResize="1" noEditPoints="1" noAdjustHandles="1" noChangeArrowheads="1" noChangeShapeType="1" noTextEdit="1"/>
              </p:cNvSpPr>
              <p:nvPr/>
            </p:nvSpPr>
            <p:spPr>
              <a:xfrm>
                <a:off x="2279650" y="5425173"/>
                <a:ext cx="5721350" cy="461665"/>
              </a:xfrm>
              <a:prstGeom prst="rect">
                <a:avLst/>
              </a:prstGeom>
              <a:blipFill>
                <a:blip r:embed="rId4"/>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1323683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14</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Closest-Pair Problem</a:t>
            </a:r>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0B96FC1D-9EEA-B4C0-FC2A-CC6CE52FA188}"/>
                  </a:ext>
                </a:extLst>
              </p:cNvPr>
              <p:cNvSpPr txBox="1">
                <a:spLocks noChangeArrowheads="1"/>
              </p:cNvSpPr>
              <p:nvPr/>
            </p:nvSpPr>
            <p:spPr bwMode="auto">
              <a:xfrm>
                <a:off x="533400" y="1153692"/>
                <a:ext cx="8610600" cy="508647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altLang="ar-EG" dirty="0"/>
                  <a:t>Find the two closest points in a set of </a:t>
                </a:r>
                <a14:m>
                  <m:oMath xmlns:m="http://schemas.openxmlformats.org/officeDocument/2006/math">
                    <m:r>
                      <a:rPr lang="en-US" altLang="ar-EG" i="1" dirty="0" smtClean="0">
                        <a:latin typeface="Cambria Math" panose="02040503050406030204" pitchFamily="18" charset="0"/>
                      </a:rPr>
                      <m:t>𝑛</m:t>
                    </m:r>
                  </m:oMath>
                </a14:m>
                <a:r>
                  <a:rPr lang="en-US" altLang="ar-EG" dirty="0"/>
                  <a:t> points.</a:t>
                </a:r>
              </a:p>
              <a:p>
                <a:pPr>
                  <a:buFont typeface="Wingdings" panose="05000000000000000000" pitchFamily="2" charset="2"/>
                  <a:buChar char="q"/>
                </a:pPr>
                <a:r>
                  <a:rPr lang="en-US" altLang="ar-EG" dirty="0"/>
                  <a:t>Points can represent airplanes, post offices, database records, and DNA sequences.</a:t>
                </a:r>
              </a:p>
              <a:p>
                <a:pPr>
                  <a:buFont typeface="Wingdings" panose="05000000000000000000" pitchFamily="2" charset="2"/>
                  <a:buChar char="q"/>
                </a:pPr>
                <a:endParaRPr lang="en-US" altLang="ar-EG" dirty="0"/>
              </a:p>
              <a:p>
                <a:pPr>
                  <a:buFont typeface="Wingdings" panose="05000000000000000000" pitchFamily="2" charset="2"/>
                  <a:buChar char="q"/>
                </a:pPr>
                <a:r>
                  <a:rPr lang="en-US" altLang="ar-EG" dirty="0"/>
                  <a:t>Can be used in restructuring post office network, air-traffic control, and clustering.</a:t>
                </a:r>
              </a:p>
              <a:p>
                <a:pPr>
                  <a:buFont typeface="Wingdings" panose="05000000000000000000" pitchFamily="2" charset="2"/>
                  <a:buChar char="q"/>
                </a:pPr>
                <a:endParaRPr lang="ar-EG" altLang="ar-EG" dirty="0"/>
              </a:p>
              <a:p>
                <a:pPr>
                  <a:buFont typeface="Wingdings" panose="05000000000000000000" pitchFamily="2" charset="2"/>
                  <a:buChar char="q"/>
                </a:pPr>
                <a:r>
                  <a:rPr lang="en-US" altLang="ar-EG" dirty="0"/>
                  <a:t>The metrics used are Euclidean distance (numerical data) and Hamming distance (nonnumerical data). </a:t>
                </a:r>
              </a:p>
              <a:p>
                <a:pPr lvl="1">
                  <a:buFont typeface="Wingdings" panose="05000000000000000000" pitchFamily="2" charset="2"/>
                  <a:buChar char="q"/>
                </a:pPr>
                <a:r>
                  <a:rPr lang="en-US" altLang="ar-EG" dirty="0"/>
                  <a:t>the Hamming distance between two strings of equal length is the number of positions at which the corresponding symbols are different. For example, the hamming distance between the two binary 11011001, 10011101 = 2) are used.</a:t>
                </a:r>
                <a:endParaRPr lang="en-US" altLang="ar-EG" b="0" dirty="0"/>
              </a:p>
            </p:txBody>
          </p:sp>
        </mc:Choice>
        <mc:Fallback xmlns="">
          <p:sp>
            <p:nvSpPr>
              <p:cNvPr id="2" name="Rectangle 3">
                <a:extLst>
                  <a:ext uri="{FF2B5EF4-FFF2-40B4-BE49-F238E27FC236}">
                    <a16:creationId xmlns:a16="http://schemas.microsoft.com/office/drawing/2014/main" id="{0B96FC1D-9EEA-B4C0-FC2A-CC6CE52FA188}"/>
                  </a:ext>
                </a:extLst>
              </p:cNvPr>
              <p:cNvSpPr txBox="1">
                <a:spLocks noRot="1" noChangeAspect="1" noMove="1" noResize="1" noEditPoints="1" noAdjustHandles="1" noChangeArrowheads="1" noChangeShapeType="1" noTextEdit="1"/>
              </p:cNvSpPr>
              <p:nvPr/>
            </p:nvSpPr>
            <p:spPr bwMode="auto">
              <a:xfrm>
                <a:off x="533400" y="1153692"/>
                <a:ext cx="8610600" cy="5086470"/>
              </a:xfrm>
              <a:prstGeom prst="rect">
                <a:avLst/>
              </a:prstGeom>
              <a:blipFill>
                <a:blip r:embed="rId3"/>
                <a:stretch>
                  <a:fillRect l="-567" t="-1078" r="-1912" b="-155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535770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15</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Closest-Pair Problem</a:t>
            </a:r>
          </a:p>
        </p:txBody>
      </p:sp>
      <p:pic>
        <p:nvPicPr>
          <p:cNvPr id="4" name="Picture 3">
            <a:extLst>
              <a:ext uri="{FF2B5EF4-FFF2-40B4-BE49-F238E27FC236}">
                <a16:creationId xmlns:a16="http://schemas.microsoft.com/office/drawing/2014/main" id="{360E0337-058E-FA9F-1296-70D20F7B4C99}"/>
              </a:ext>
            </a:extLst>
          </p:cNvPr>
          <p:cNvPicPr>
            <a:picLocks noChangeAspect="1"/>
          </p:cNvPicPr>
          <p:nvPr/>
        </p:nvPicPr>
        <p:blipFill>
          <a:blip r:embed="rId3"/>
          <a:stretch>
            <a:fillRect/>
          </a:stretch>
        </p:blipFill>
        <p:spPr>
          <a:xfrm>
            <a:off x="533400" y="1219200"/>
            <a:ext cx="8458200" cy="3070392"/>
          </a:xfrm>
          <a:prstGeom prst="rect">
            <a:avLst/>
          </a:prstGeom>
        </p:spPr>
      </p:pic>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A103FB73-59DE-3B32-9BD9-21F379626335}"/>
                  </a:ext>
                </a:extLst>
              </p:cNvPr>
              <p:cNvSpPr txBox="1">
                <a:spLocks noChangeArrowheads="1"/>
              </p:cNvSpPr>
              <p:nvPr/>
            </p:nvSpPr>
            <p:spPr bwMode="auto">
              <a:xfrm>
                <a:off x="533400" y="4419600"/>
                <a:ext cx="8610600" cy="19050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altLang="ar-EG" dirty="0"/>
                  <a:t>The basic operation of the algorithm is computing the square root or  squaring.</a:t>
                </a:r>
              </a:p>
              <a:p>
                <a:pPr>
                  <a:buFont typeface="Wingdings" panose="05000000000000000000" pitchFamily="2" charset="2"/>
                  <a:buChar char="q"/>
                </a:pPr>
                <a:endParaRPr lang="en-US" altLang="ar-EG" dirty="0"/>
              </a:p>
              <a:p>
                <a:pPr>
                  <a:buFont typeface="Wingdings" panose="05000000000000000000" pitchFamily="2" charset="2"/>
                  <a:buChar char="q"/>
                </a:pPr>
                <a:r>
                  <a:rPr lang="en-US" altLang="ar-EG" dirty="0"/>
                  <a:t> </a:t>
                </a:r>
                <a14:m>
                  <m:oMath xmlns:m="http://schemas.openxmlformats.org/officeDocument/2006/math">
                    <m:r>
                      <a:rPr lang="en-US" altLang="ar-EG" b="0" i="1" smtClean="0">
                        <a:latin typeface="Cambria Math" panose="02040503050406030204" pitchFamily="18" charset="0"/>
                      </a:rPr>
                      <m:t>𝐶</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e>
                    </m:d>
                    <m:r>
                      <a:rPr lang="en-US" altLang="ar-EG" b="0" i="1" smtClean="0">
                        <a:latin typeface="Cambria Math" panose="02040503050406030204" pitchFamily="18" charset="0"/>
                      </a:rPr>
                      <m:t>=</m:t>
                    </m:r>
                    <m:r>
                      <a:rPr lang="en-US" altLang="ar-EG" b="0" i="1" smtClean="0">
                        <a:latin typeface="Cambria Math" panose="02040503050406030204" pitchFamily="18" charset="0"/>
                      </a:rPr>
                      <m:t>𝑛</m:t>
                    </m:r>
                    <m:d>
                      <m:dPr>
                        <m:ctrlPr>
                          <a:rPr lang="en-US" altLang="ar-EG" b="0" i="1" smtClean="0">
                            <a:latin typeface="Cambria Math" panose="02040503050406030204" pitchFamily="18" charset="0"/>
                          </a:rPr>
                        </m:ctrlPr>
                      </m:dPr>
                      <m:e>
                        <m:r>
                          <a:rPr lang="en-US" altLang="ar-EG" b="0" i="1" smtClean="0">
                            <a:latin typeface="Cambria Math" panose="02040503050406030204" pitchFamily="18" charset="0"/>
                          </a:rPr>
                          <m:t>𝑛</m:t>
                        </m:r>
                        <m:r>
                          <a:rPr lang="en-US" altLang="ar-EG" b="0" i="1" smtClean="0">
                            <a:latin typeface="Cambria Math" panose="02040503050406030204" pitchFamily="18" charset="0"/>
                          </a:rPr>
                          <m:t>−</m:t>
                        </m:r>
                        <m:r>
                          <a:rPr lang="en-US" altLang="ar-EG" b="0" i="1" smtClean="0">
                            <a:latin typeface="Cambria Math" panose="02040503050406030204" pitchFamily="18" charset="0"/>
                          </a:rPr>
                          <m:t>1</m:t>
                        </m:r>
                      </m:e>
                    </m:d>
                    <m:r>
                      <a:rPr lang="en-US" altLang="ar-EG" b="0" i="1" smtClean="0">
                        <a:latin typeface="Cambria Math" panose="02040503050406030204" pitchFamily="18" charset="0"/>
                        <a:ea typeface="Cambria Math" panose="02040503050406030204" pitchFamily="18" charset="0"/>
                      </a:rPr>
                      <m:t>𝜖</m:t>
                    </m:r>
                    <m:r>
                      <a:rPr lang="en-US" altLang="ar-EG" b="0" i="1" smtClean="0">
                        <a:latin typeface="Cambria Math" panose="02040503050406030204" pitchFamily="18" charset="0"/>
                        <a:ea typeface="Cambria Math" panose="02040503050406030204" pitchFamily="18" charset="0"/>
                      </a:rPr>
                      <m:t> </m:t>
                    </m:r>
                    <m:r>
                      <a:rPr lang="en-US" altLang="ar-EG" b="0" i="1" smtClean="0">
                        <a:latin typeface="Cambria Math" panose="02040503050406030204" pitchFamily="18" charset="0"/>
                        <a:ea typeface="Cambria Math" panose="02040503050406030204" pitchFamily="18" charset="0"/>
                      </a:rPr>
                      <m:t>𝜃</m:t>
                    </m:r>
                    <m:r>
                      <a:rPr lang="en-US" altLang="ar-EG" b="0" i="1" smtClean="0">
                        <a:latin typeface="Cambria Math" panose="02040503050406030204" pitchFamily="18" charset="0"/>
                        <a:ea typeface="Cambria Math" panose="02040503050406030204" pitchFamily="18" charset="0"/>
                      </a:rPr>
                      <m:t>(</m:t>
                    </m:r>
                    <m:sSup>
                      <m:sSupPr>
                        <m:ctrlPr>
                          <a:rPr lang="en-US" altLang="ar-EG" b="0" i="1" smtClean="0">
                            <a:latin typeface="Cambria Math" panose="02040503050406030204" pitchFamily="18" charset="0"/>
                            <a:ea typeface="Cambria Math" panose="02040503050406030204" pitchFamily="18" charset="0"/>
                          </a:rPr>
                        </m:ctrlPr>
                      </m:sSupPr>
                      <m:e>
                        <m:r>
                          <a:rPr lang="en-US" altLang="ar-EG" b="0" i="1" smtClean="0">
                            <a:latin typeface="Cambria Math" panose="02040503050406030204" pitchFamily="18" charset="0"/>
                            <a:ea typeface="Cambria Math" panose="02040503050406030204" pitchFamily="18" charset="0"/>
                          </a:rPr>
                          <m:t>𝑛</m:t>
                        </m:r>
                      </m:e>
                      <m:sup>
                        <m:r>
                          <a:rPr lang="en-US" altLang="ar-EG" b="0" i="1" smtClean="0">
                            <a:latin typeface="Cambria Math" panose="02040503050406030204" pitchFamily="18" charset="0"/>
                            <a:ea typeface="Cambria Math" panose="02040503050406030204" pitchFamily="18" charset="0"/>
                          </a:rPr>
                          <m:t>2</m:t>
                        </m:r>
                      </m:sup>
                    </m:sSup>
                    <m:r>
                      <a:rPr lang="en-US" altLang="ar-EG" b="0" i="1" smtClean="0">
                        <a:latin typeface="Cambria Math" panose="02040503050406030204" pitchFamily="18" charset="0"/>
                        <a:ea typeface="Cambria Math" panose="02040503050406030204" pitchFamily="18" charset="0"/>
                      </a:rPr>
                      <m:t>)</m:t>
                    </m:r>
                  </m:oMath>
                </a14:m>
                <a:endParaRPr lang="en-US" altLang="ar-EG" dirty="0"/>
              </a:p>
            </p:txBody>
          </p:sp>
        </mc:Choice>
        <mc:Fallback xmlns="">
          <p:sp>
            <p:nvSpPr>
              <p:cNvPr id="5" name="Rectangle 3">
                <a:extLst>
                  <a:ext uri="{FF2B5EF4-FFF2-40B4-BE49-F238E27FC236}">
                    <a16:creationId xmlns:a16="http://schemas.microsoft.com/office/drawing/2014/main" id="{A103FB73-59DE-3B32-9BD9-21F379626335}"/>
                  </a:ext>
                </a:extLst>
              </p:cNvPr>
              <p:cNvSpPr txBox="1">
                <a:spLocks noRot="1" noChangeAspect="1" noMove="1" noResize="1" noEditPoints="1" noAdjustHandles="1" noChangeArrowheads="1" noChangeShapeType="1" noTextEdit="1"/>
              </p:cNvSpPr>
              <p:nvPr/>
            </p:nvSpPr>
            <p:spPr bwMode="auto">
              <a:xfrm>
                <a:off x="533400" y="4419600"/>
                <a:ext cx="8610600" cy="1905000"/>
              </a:xfrm>
              <a:prstGeom prst="rect">
                <a:avLst/>
              </a:prstGeom>
              <a:blipFill>
                <a:blip r:embed="rId4"/>
                <a:stretch>
                  <a:fillRect l="-567" t="-2875" r="-49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06693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16</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Convex-Hull Problem</a:t>
            </a:r>
          </a:p>
        </p:txBody>
      </p:sp>
      <p:sp>
        <p:nvSpPr>
          <p:cNvPr id="2" name="Rectangle 3">
            <a:extLst>
              <a:ext uri="{FF2B5EF4-FFF2-40B4-BE49-F238E27FC236}">
                <a16:creationId xmlns:a16="http://schemas.microsoft.com/office/drawing/2014/main" id="{0B96FC1D-9EEA-B4C0-FC2A-CC6CE52FA188}"/>
              </a:ext>
            </a:extLst>
          </p:cNvPr>
          <p:cNvSpPr txBox="1">
            <a:spLocks noChangeArrowheads="1"/>
          </p:cNvSpPr>
          <p:nvPr/>
        </p:nvSpPr>
        <p:spPr bwMode="auto">
          <a:xfrm>
            <a:off x="533400" y="1238130"/>
            <a:ext cx="8610600" cy="5086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altLang="ar-EG" dirty="0"/>
              <a:t>Convex-hull can be used in many applications.</a:t>
            </a:r>
          </a:p>
          <a:p>
            <a:pPr marL="692150">
              <a:buFont typeface="Wingdings" panose="05000000000000000000" pitchFamily="2" charset="2"/>
              <a:buChar char="Ø"/>
              <a:tabLst>
                <a:tab pos="346075" algn="l"/>
              </a:tabLst>
            </a:pPr>
            <a:r>
              <a:rPr lang="en-US" altLang="ar-EG" dirty="0"/>
              <a:t>Speeds up collision detection.</a:t>
            </a:r>
          </a:p>
          <a:p>
            <a:pPr marL="692150">
              <a:buFont typeface="Wingdings" panose="05000000000000000000" pitchFamily="2" charset="2"/>
              <a:buChar char="Ø"/>
              <a:tabLst>
                <a:tab pos="346075" algn="l"/>
              </a:tabLst>
            </a:pPr>
            <a:r>
              <a:rPr lang="en-US" altLang="ar-EG" dirty="0"/>
              <a:t>Detecting outliers</a:t>
            </a:r>
          </a:p>
          <a:p>
            <a:pPr marL="692150">
              <a:buFont typeface="Wingdings" panose="05000000000000000000" pitchFamily="2" charset="2"/>
              <a:buChar char="Ø"/>
              <a:tabLst>
                <a:tab pos="346075" algn="l"/>
              </a:tabLst>
            </a:pPr>
            <a:r>
              <a:rPr lang="en-US" altLang="ar-EG" dirty="0"/>
              <a:t>Computing a diameter of a set of points</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17B9BD0-7677-F435-0F2D-36DF1B2BBB58}"/>
                  </a:ext>
                </a:extLst>
              </p14:cNvPr>
              <p14:cNvContentPartPr/>
              <p14:nvPr/>
            </p14:nvContentPartPr>
            <p14:xfrm>
              <a:off x="877680" y="1170000"/>
              <a:ext cx="8293680" cy="5347080"/>
            </p14:xfrm>
          </p:contentPart>
        </mc:Choice>
        <mc:Fallback>
          <p:pic>
            <p:nvPicPr>
              <p:cNvPr id="3" name="Ink 2">
                <a:extLst>
                  <a:ext uri="{FF2B5EF4-FFF2-40B4-BE49-F238E27FC236}">
                    <a16:creationId xmlns:a16="http://schemas.microsoft.com/office/drawing/2014/main" id="{917B9BD0-7677-F435-0F2D-36DF1B2BBB58}"/>
                  </a:ext>
                </a:extLst>
              </p:cNvPr>
              <p:cNvPicPr/>
              <p:nvPr/>
            </p:nvPicPr>
            <p:blipFill>
              <a:blip r:embed="rId4"/>
              <a:stretch>
                <a:fillRect/>
              </a:stretch>
            </p:blipFill>
            <p:spPr>
              <a:xfrm>
                <a:off x="868320" y="1160640"/>
                <a:ext cx="8312400" cy="5365800"/>
              </a:xfrm>
              <a:prstGeom prst="rect">
                <a:avLst/>
              </a:prstGeom>
            </p:spPr>
          </p:pic>
        </mc:Fallback>
      </mc:AlternateContent>
    </p:spTree>
    <p:extLst>
      <p:ext uri="{BB962C8B-B14F-4D97-AF65-F5344CB8AC3E}">
        <p14:creationId xmlns:p14="http://schemas.microsoft.com/office/powerpoint/2010/main" val="1173654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17</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Convex-Hull Problem</a:t>
            </a:r>
          </a:p>
        </p:txBody>
      </p:sp>
      <p:sp>
        <p:nvSpPr>
          <p:cNvPr id="2" name="Rectangle 3">
            <a:extLst>
              <a:ext uri="{FF2B5EF4-FFF2-40B4-BE49-F238E27FC236}">
                <a16:creationId xmlns:a16="http://schemas.microsoft.com/office/drawing/2014/main" id="{0B96FC1D-9EEA-B4C0-FC2A-CC6CE52FA188}"/>
              </a:ext>
            </a:extLst>
          </p:cNvPr>
          <p:cNvSpPr txBox="1">
            <a:spLocks noChangeArrowheads="1"/>
          </p:cNvSpPr>
          <p:nvPr/>
        </p:nvSpPr>
        <p:spPr bwMode="auto">
          <a:xfrm>
            <a:off x="533400" y="1238130"/>
            <a:ext cx="8610600" cy="590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altLang="ar-EG" dirty="0"/>
              <a:t>Convex and non-convex sets</a:t>
            </a:r>
          </a:p>
        </p:txBody>
      </p:sp>
      <p:pic>
        <p:nvPicPr>
          <p:cNvPr id="6" name="Picture 5">
            <a:extLst>
              <a:ext uri="{FF2B5EF4-FFF2-40B4-BE49-F238E27FC236}">
                <a16:creationId xmlns:a16="http://schemas.microsoft.com/office/drawing/2014/main" id="{CB128B80-7EB3-20F0-6FE9-91FCCBA246D1}"/>
              </a:ext>
            </a:extLst>
          </p:cNvPr>
          <p:cNvPicPr>
            <a:picLocks noChangeAspect="1"/>
          </p:cNvPicPr>
          <p:nvPr/>
        </p:nvPicPr>
        <p:blipFill>
          <a:blip r:embed="rId3"/>
          <a:stretch>
            <a:fillRect/>
          </a:stretch>
        </p:blipFill>
        <p:spPr>
          <a:xfrm>
            <a:off x="1976437" y="1733755"/>
            <a:ext cx="5110163" cy="4505120"/>
          </a:xfrm>
          <a:prstGeom prst="rect">
            <a:avLst/>
          </a:prstGeom>
        </p:spPr>
      </p:pic>
    </p:spTree>
    <p:extLst>
      <p:ext uri="{BB962C8B-B14F-4D97-AF65-F5344CB8AC3E}">
        <p14:creationId xmlns:p14="http://schemas.microsoft.com/office/powerpoint/2010/main" val="3631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18</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Convex-Hull Problem</a:t>
            </a:r>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0B96FC1D-9EEA-B4C0-FC2A-CC6CE52FA188}"/>
                  </a:ext>
                </a:extLst>
              </p:cNvPr>
              <p:cNvSpPr txBox="1">
                <a:spLocks noChangeArrowheads="1"/>
              </p:cNvSpPr>
              <p:nvPr/>
            </p:nvSpPr>
            <p:spPr bwMode="auto">
              <a:xfrm>
                <a:off x="533400" y="1238130"/>
                <a:ext cx="8610600" cy="59067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altLang="ar-EG" dirty="0"/>
                  <a:t>Convex hull of a set of points </a:t>
                </a:r>
                <a14:m>
                  <m:oMath xmlns:m="http://schemas.openxmlformats.org/officeDocument/2006/math">
                    <m:r>
                      <a:rPr lang="en-US" altLang="ar-EG" b="1" i="1" smtClean="0">
                        <a:latin typeface="Cambria Math" panose="02040503050406030204" pitchFamily="18" charset="0"/>
                      </a:rPr>
                      <m:t>𝑺</m:t>
                    </m:r>
                  </m:oMath>
                </a14:m>
                <a:endParaRPr lang="en-US" altLang="ar-EG" dirty="0"/>
              </a:p>
            </p:txBody>
          </p:sp>
        </mc:Choice>
        <mc:Fallback xmlns="">
          <p:sp>
            <p:nvSpPr>
              <p:cNvPr id="2" name="Rectangle 3">
                <a:extLst>
                  <a:ext uri="{FF2B5EF4-FFF2-40B4-BE49-F238E27FC236}">
                    <a16:creationId xmlns:a16="http://schemas.microsoft.com/office/drawing/2014/main" id="{0B96FC1D-9EEA-B4C0-FC2A-CC6CE52FA188}"/>
                  </a:ext>
                </a:extLst>
              </p:cNvPr>
              <p:cNvSpPr txBox="1">
                <a:spLocks noRot="1" noChangeAspect="1" noMove="1" noResize="1" noEditPoints="1" noAdjustHandles="1" noChangeArrowheads="1" noChangeShapeType="1" noTextEdit="1"/>
              </p:cNvSpPr>
              <p:nvPr/>
            </p:nvSpPr>
            <p:spPr bwMode="auto">
              <a:xfrm>
                <a:off x="533400" y="1238130"/>
                <a:ext cx="8610600" cy="590670"/>
              </a:xfrm>
              <a:prstGeom prst="rect">
                <a:avLst/>
              </a:prstGeom>
              <a:blipFill>
                <a:blip r:embed="rId3"/>
                <a:stretch>
                  <a:fillRect l="-567" t="-9278" b="-618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pic>
        <p:nvPicPr>
          <p:cNvPr id="9" name="Picture 8">
            <a:extLst>
              <a:ext uri="{FF2B5EF4-FFF2-40B4-BE49-F238E27FC236}">
                <a16:creationId xmlns:a16="http://schemas.microsoft.com/office/drawing/2014/main" id="{0930B377-1ED4-4C90-1599-BCB51B47A577}"/>
              </a:ext>
            </a:extLst>
          </p:cNvPr>
          <p:cNvPicPr>
            <a:picLocks noChangeAspect="1"/>
          </p:cNvPicPr>
          <p:nvPr/>
        </p:nvPicPr>
        <p:blipFill>
          <a:blip r:embed="rId4"/>
          <a:stretch>
            <a:fillRect/>
          </a:stretch>
        </p:blipFill>
        <p:spPr>
          <a:xfrm>
            <a:off x="666750" y="1981200"/>
            <a:ext cx="8172450" cy="4038600"/>
          </a:xfrm>
          <a:prstGeom prst="rect">
            <a:avLst/>
          </a:prstGeom>
        </p:spPr>
      </p:pic>
    </p:spTree>
    <p:extLst>
      <p:ext uri="{BB962C8B-B14F-4D97-AF65-F5344CB8AC3E}">
        <p14:creationId xmlns:p14="http://schemas.microsoft.com/office/powerpoint/2010/main" val="563720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19</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Convex-Hull Problem</a:t>
            </a:r>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9AC44BA0-BBF5-486B-8D8A-501886213689}"/>
                  </a:ext>
                </a:extLst>
              </p:cNvPr>
              <p:cNvSpPr txBox="1">
                <a:spLocks noChangeArrowheads="1"/>
              </p:cNvSpPr>
              <p:nvPr/>
            </p:nvSpPr>
            <p:spPr bwMode="auto">
              <a:xfrm>
                <a:off x="533400" y="5715000"/>
                <a:ext cx="7829939" cy="5334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GB" altLang="ar-EG" dirty="0"/>
                  <a:t>The time efficiency of this algorithm is in</a:t>
                </a:r>
                <a:r>
                  <a:rPr lang="en-GB" altLang="ar-EG" i="1" dirty="0"/>
                  <a:t> </a:t>
                </a:r>
                <a14:m>
                  <m:oMath xmlns:m="http://schemas.openxmlformats.org/officeDocument/2006/math">
                    <m:r>
                      <a:rPr lang="en-GB" altLang="ar-EG" b="1" i="1" dirty="0" smtClean="0">
                        <a:latin typeface="Cambria Math" panose="02040503050406030204" pitchFamily="18" charset="0"/>
                      </a:rPr>
                      <m:t>𝑶</m:t>
                    </m:r>
                    <m:r>
                      <a:rPr lang="en-GB" altLang="ar-EG" b="1" i="1" dirty="0" smtClean="0">
                        <a:latin typeface="Cambria Math" panose="02040503050406030204" pitchFamily="18" charset="0"/>
                      </a:rPr>
                      <m:t>(</m:t>
                    </m:r>
                    <m:sSup>
                      <m:sSupPr>
                        <m:ctrlPr>
                          <a:rPr lang="en-GB" altLang="ar-EG" i="1" dirty="0" smtClean="0">
                            <a:latin typeface="Cambria Math" panose="02040503050406030204" pitchFamily="18" charset="0"/>
                          </a:rPr>
                        </m:ctrlPr>
                      </m:sSupPr>
                      <m:e>
                        <m:r>
                          <a:rPr lang="en-US" altLang="ar-EG" b="1" i="1" dirty="0" smtClean="0">
                            <a:latin typeface="Cambria Math" panose="02040503050406030204" pitchFamily="18" charset="0"/>
                          </a:rPr>
                          <m:t>𝒏</m:t>
                        </m:r>
                      </m:e>
                      <m:sup>
                        <m:r>
                          <a:rPr lang="en-US" altLang="ar-EG" b="1" i="1" dirty="0" smtClean="0">
                            <a:latin typeface="Cambria Math" panose="02040503050406030204" pitchFamily="18" charset="0"/>
                          </a:rPr>
                          <m:t>𝟑</m:t>
                        </m:r>
                      </m:sup>
                    </m:sSup>
                    <m:r>
                      <a:rPr lang="en-GB" altLang="ar-EG" b="1" i="1" dirty="0" smtClean="0">
                        <a:latin typeface="Cambria Math" panose="02040503050406030204" pitchFamily="18" charset="0"/>
                      </a:rPr>
                      <m:t>)</m:t>
                    </m:r>
                  </m:oMath>
                </a14:m>
                <a:endParaRPr lang="en-GB" altLang="ar-EG" i="1" dirty="0"/>
              </a:p>
              <a:p>
                <a:pPr>
                  <a:buFont typeface="Wingdings" panose="05000000000000000000" pitchFamily="2" charset="2"/>
                  <a:buChar char="q"/>
                </a:pPr>
                <a:endParaRPr lang="en-US" altLang="ar-EG" dirty="0"/>
              </a:p>
            </p:txBody>
          </p:sp>
        </mc:Choice>
        <mc:Fallback xmlns="">
          <p:sp>
            <p:nvSpPr>
              <p:cNvPr id="7" name="Rectangle 3">
                <a:extLst>
                  <a:ext uri="{FF2B5EF4-FFF2-40B4-BE49-F238E27FC236}">
                    <a16:creationId xmlns:a16="http://schemas.microsoft.com/office/drawing/2014/main" id="{9AC44BA0-BBF5-486B-8D8A-501886213689}"/>
                  </a:ext>
                </a:extLst>
              </p:cNvPr>
              <p:cNvSpPr txBox="1">
                <a:spLocks noRot="1" noChangeAspect="1" noMove="1" noResize="1" noEditPoints="1" noAdjustHandles="1" noChangeArrowheads="1" noChangeShapeType="1" noTextEdit="1"/>
              </p:cNvSpPr>
              <p:nvPr/>
            </p:nvSpPr>
            <p:spPr bwMode="auto">
              <a:xfrm>
                <a:off x="533400" y="5715000"/>
                <a:ext cx="7829939" cy="533400"/>
              </a:xfrm>
              <a:prstGeom prst="rect">
                <a:avLst/>
              </a:prstGeom>
              <a:blipFill>
                <a:blip r:embed="rId3"/>
                <a:stretch>
                  <a:fillRect l="-623" t="-8046" b="-2069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5B4D7F-607D-98CA-DA9F-A0CC07FB5F9B}"/>
                  </a:ext>
                </a:extLst>
              </p:cNvPr>
              <p:cNvSpPr txBox="1"/>
              <p:nvPr/>
            </p:nvSpPr>
            <p:spPr>
              <a:xfrm>
                <a:off x="711200" y="4410195"/>
                <a:ext cx="7289800" cy="830997"/>
              </a:xfrm>
              <a:prstGeom prst="rect">
                <a:avLst/>
              </a:prstGeom>
              <a:noFill/>
            </p:spPr>
            <p:txBody>
              <a:bodyPr wrap="square">
                <a:spAutoFit/>
              </a:bodyPr>
              <a:lstStyle/>
              <a:p>
                <a:pPr marL="171450" indent="-171450">
                  <a:buFontTx/>
                  <a:buChar char="-"/>
                </a:pPr>
                <a:r>
                  <a:rPr lang="en-GB" altLang="ar-EG" dirty="0"/>
                  <a:t>Substituting </a:t>
                </a:r>
                <a14:m>
                  <m:oMath xmlns:m="http://schemas.openxmlformats.org/officeDocument/2006/math">
                    <m:r>
                      <a:rPr lang="en-US" altLang="ar-EG" b="0" i="1" smtClean="0">
                        <a:latin typeface="Cambria Math" panose="02040503050406030204" pitchFamily="18" charset="0"/>
                      </a:rPr>
                      <m:t>(</m:t>
                    </m:r>
                    <m:r>
                      <a:rPr lang="en-US" altLang="ar-EG" b="0" i="1" smtClean="0">
                        <a:latin typeface="Cambria Math" panose="02040503050406030204" pitchFamily="18" charset="0"/>
                      </a:rPr>
                      <m:t>𝑥</m:t>
                    </m:r>
                    <m:r>
                      <a:rPr lang="en-US" altLang="ar-EG" b="0" i="1" smtClean="0">
                        <a:latin typeface="Cambria Math" panose="02040503050406030204" pitchFamily="18" charset="0"/>
                      </a:rPr>
                      <m:t>,</m:t>
                    </m:r>
                    <m:r>
                      <a:rPr lang="en-US" altLang="ar-EG" b="0" i="1" smtClean="0">
                        <a:latin typeface="Cambria Math" panose="02040503050406030204" pitchFamily="18" charset="0"/>
                      </a:rPr>
                      <m:t>𝑦</m:t>
                    </m:r>
                    <m:r>
                      <a:rPr lang="en-US" altLang="ar-EG" b="0" i="1" smtClean="0">
                        <a:latin typeface="Cambria Math" panose="02040503050406030204" pitchFamily="18" charset="0"/>
                      </a:rPr>
                      <m:t>)</m:t>
                    </m:r>
                  </m:oMath>
                </a14:m>
                <a:r>
                  <a:rPr lang="en-GB" altLang="ar-EG" dirty="0"/>
                  <a:t> in equation </a:t>
                </a:r>
                <a14:m>
                  <m:oMath xmlns:m="http://schemas.openxmlformats.org/officeDocument/2006/math">
                    <m:r>
                      <a:rPr lang="en-GB" sz="2400" i="1" kern="1200" smtClean="0">
                        <a:solidFill>
                          <a:schemeClr val="tx1"/>
                        </a:solidFill>
                        <a:effectLst/>
                        <a:latin typeface="Cambria Math" panose="02040503050406030204" pitchFamily="18" charset="0"/>
                        <a:ea typeface="+mn-ea"/>
                        <a:cs typeface="+mn-cs"/>
                      </a:rPr>
                      <m:t>𝑎𝑥</m:t>
                    </m:r>
                    <m:r>
                      <a:rPr lang="en-GB" sz="2400" i="1" kern="1200" smtClean="0">
                        <a:solidFill>
                          <a:schemeClr val="tx1"/>
                        </a:solidFill>
                        <a:effectLst/>
                        <a:latin typeface="Cambria Math" panose="02040503050406030204" pitchFamily="18" charset="0"/>
                        <a:ea typeface="+mn-ea"/>
                        <a:cs typeface="+mn-cs"/>
                      </a:rPr>
                      <m:t>+</m:t>
                    </m:r>
                    <m:r>
                      <a:rPr lang="en-GB" sz="2400" i="1" kern="1200" smtClean="0">
                        <a:solidFill>
                          <a:schemeClr val="tx1"/>
                        </a:solidFill>
                        <a:effectLst/>
                        <a:latin typeface="Cambria Math" panose="02040503050406030204" pitchFamily="18" charset="0"/>
                        <a:ea typeface="+mn-ea"/>
                        <a:cs typeface="+mn-cs"/>
                      </a:rPr>
                      <m:t>𝑏𝑦</m:t>
                    </m:r>
                    <m:r>
                      <a:rPr lang="en-GB" sz="2400" i="1" kern="1200" smtClean="0">
                        <a:solidFill>
                          <a:schemeClr val="tx1"/>
                        </a:solidFill>
                        <a:effectLst/>
                        <a:latin typeface="Cambria Math" panose="02040503050406030204" pitchFamily="18" charset="0"/>
                        <a:ea typeface="+mn-ea"/>
                        <a:cs typeface="+mn-cs"/>
                      </a:rPr>
                      <m:t>=</m:t>
                    </m:r>
                    <m:r>
                      <a:rPr lang="en-GB" sz="2400" i="1" kern="1200" smtClean="0">
                        <a:solidFill>
                          <a:schemeClr val="tx1"/>
                        </a:solidFill>
                        <a:effectLst/>
                        <a:latin typeface="Cambria Math" panose="02040503050406030204" pitchFamily="18" charset="0"/>
                        <a:ea typeface="+mn-ea"/>
                        <a:cs typeface="+mn-cs"/>
                      </a:rPr>
                      <m:t>𝑐</m:t>
                    </m:r>
                  </m:oMath>
                </a14:m>
                <a:r>
                  <a:rPr lang="en-GB" altLang="ar-EG" dirty="0"/>
                  <a:t> with </a:t>
                </a:r>
                <a14:m>
                  <m:oMath xmlns:m="http://schemas.openxmlformats.org/officeDocument/2006/math">
                    <m:r>
                      <a:rPr lang="en-US" altLang="ar-EG" b="0" i="1" smtClean="0">
                        <a:latin typeface="Cambria Math" panose="02040503050406030204" pitchFamily="18" charset="0"/>
                      </a:rPr>
                      <m:t>(</m:t>
                    </m:r>
                    <m:sSub>
                      <m:sSubPr>
                        <m:ctrlPr>
                          <a:rPr lang="en-GB" i="1" smtClean="0">
                            <a:effectLst/>
                            <a:latin typeface="Cambria Math" panose="02040503050406030204" pitchFamily="18" charset="0"/>
                          </a:rPr>
                        </m:ctrlPr>
                      </m:sSubPr>
                      <m:e>
                        <m:r>
                          <a:rPr lang="en-GB" sz="2400" i="1">
                            <a:effectLst/>
                            <a:latin typeface="Cambria Math" panose="02040503050406030204" pitchFamily="18" charset="0"/>
                            <a:ea typeface="Calibri" panose="020F0502020204030204" pitchFamily="34" charset="0"/>
                            <a:cs typeface="Arial" panose="020B0604020202020204" pitchFamily="34" charset="0"/>
                          </a:rPr>
                          <m:t>𝑥</m:t>
                        </m:r>
                      </m:e>
                      <m:sub>
                        <m:r>
                          <a:rPr lang="en-GB" sz="2400" i="1">
                            <a:effectLst/>
                            <a:latin typeface="Cambria Math" panose="02040503050406030204" pitchFamily="18" charset="0"/>
                            <a:ea typeface="Calibri" panose="020F0502020204030204" pitchFamily="34" charset="0"/>
                            <a:cs typeface="Arial" panose="020B0604020202020204" pitchFamily="34" charset="0"/>
                          </a:rPr>
                          <m:t>1</m:t>
                        </m:r>
                      </m:sub>
                    </m:sSub>
                    <m:r>
                      <a:rPr lang="en-GB"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GB" i="1">
                            <a:effectLst/>
                            <a:latin typeface="Cambria Math" panose="02040503050406030204" pitchFamily="18" charset="0"/>
                          </a:rPr>
                        </m:ctrlPr>
                      </m:sSubPr>
                      <m:e>
                        <m:r>
                          <a:rPr lang="en-GB" sz="2400" i="1">
                            <a:effectLst/>
                            <a:latin typeface="Cambria Math" panose="02040503050406030204" pitchFamily="18" charset="0"/>
                            <a:ea typeface="Calibri" panose="020F0502020204030204" pitchFamily="34" charset="0"/>
                            <a:cs typeface="Arial" panose="020B0604020202020204" pitchFamily="34" charset="0"/>
                          </a:rPr>
                          <m:t>𝑦</m:t>
                        </m:r>
                      </m:e>
                      <m:sub>
                        <m:r>
                          <a:rPr lang="en-GB" sz="2400" i="1">
                            <a:effectLst/>
                            <a:latin typeface="Cambria Math" panose="02040503050406030204" pitchFamily="18" charset="0"/>
                            <a:ea typeface="Calibri" panose="020F0502020204030204" pitchFamily="34" charset="0"/>
                            <a:cs typeface="Arial" panose="020B0604020202020204" pitchFamily="34" charset="0"/>
                          </a:rPr>
                          <m:t>1</m:t>
                        </m:r>
                      </m:sub>
                    </m:sSub>
                    <m:r>
                      <a:rPr lang="en-US" altLang="ar-EG" b="0" i="1" smtClean="0">
                        <a:latin typeface="Cambria Math" panose="02040503050406030204" pitchFamily="18" charset="0"/>
                      </a:rPr>
                      <m:t>)</m:t>
                    </m:r>
                  </m:oMath>
                </a14:m>
                <a:r>
                  <a:rPr lang="en-GB" altLang="ar-EG" dirty="0"/>
                  <a:t>, we get </a:t>
                </a:r>
                <a14:m>
                  <m:oMath xmlns:m="http://schemas.openxmlformats.org/officeDocument/2006/math">
                    <m:r>
                      <a:rPr lang="en-US" altLang="ar-EG" b="0" i="1" smtClean="0">
                        <a:latin typeface="Cambria Math" panose="02040503050406030204" pitchFamily="18" charset="0"/>
                      </a:rPr>
                      <m:t>𝑐</m:t>
                    </m:r>
                    <m:r>
                      <a:rPr lang="en-US" altLang="ar-EG" b="0" i="1" smtClean="0">
                        <a:latin typeface="Cambria Math" panose="02040503050406030204" pitchFamily="18" charset="0"/>
                      </a:rPr>
                      <m:t>=</m:t>
                    </m:r>
                    <m:sSub>
                      <m:sSubPr>
                        <m:ctrlPr>
                          <a:rPr lang="en-GB" sz="2400" i="1" kern="1200" smtClean="0">
                            <a:solidFill>
                              <a:schemeClr val="tx1"/>
                            </a:solidFill>
                            <a:effectLst/>
                            <a:latin typeface="Cambria Math" panose="02040503050406030204" pitchFamily="18" charset="0"/>
                            <a:ea typeface="+mn-ea"/>
                            <a:cs typeface="+mn-cs"/>
                          </a:rPr>
                        </m:ctrlPr>
                      </m:sSubPr>
                      <m:e>
                        <m:r>
                          <a:rPr lang="en-GB" sz="2400" i="1" kern="1200">
                            <a:solidFill>
                              <a:schemeClr val="tx1"/>
                            </a:solidFill>
                            <a:effectLst/>
                            <a:latin typeface="Cambria Math" panose="02040503050406030204" pitchFamily="18" charset="0"/>
                            <a:ea typeface="+mn-ea"/>
                            <a:cs typeface="+mn-cs"/>
                          </a:rPr>
                          <m:t>𝑥</m:t>
                        </m:r>
                      </m:e>
                      <m:sub>
                        <m:r>
                          <a:rPr lang="en-GB" sz="2400" i="1" kern="1200">
                            <a:solidFill>
                              <a:schemeClr val="tx1"/>
                            </a:solidFill>
                            <a:effectLst/>
                            <a:latin typeface="Cambria Math" panose="02040503050406030204" pitchFamily="18" charset="0"/>
                            <a:ea typeface="+mn-ea"/>
                            <a:cs typeface="+mn-cs"/>
                          </a:rPr>
                          <m:t>1</m:t>
                        </m:r>
                      </m:sub>
                    </m:sSub>
                    <m:sSub>
                      <m:sSubPr>
                        <m:ctrlPr>
                          <a:rPr lang="en-GB" sz="2400" i="1" kern="1200" smtClean="0">
                            <a:solidFill>
                              <a:schemeClr val="tx1"/>
                            </a:solidFill>
                            <a:effectLst/>
                            <a:latin typeface="Cambria Math" panose="02040503050406030204" pitchFamily="18" charset="0"/>
                            <a:ea typeface="+mn-ea"/>
                            <a:cs typeface="+mn-cs"/>
                          </a:rPr>
                        </m:ctrlPr>
                      </m:sSubPr>
                      <m:e>
                        <m:r>
                          <a:rPr lang="en-US" sz="2400" b="0" i="1" kern="1200" smtClean="0">
                            <a:solidFill>
                              <a:schemeClr val="tx1"/>
                            </a:solidFill>
                            <a:effectLst/>
                            <a:latin typeface="Cambria Math" panose="02040503050406030204" pitchFamily="18" charset="0"/>
                            <a:ea typeface="+mn-ea"/>
                            <a:cs typeface="+mn-cs"/>
                          </a:rPr>
                          <m:t>𝑦</m:t>
                        </m:r>
                      </m:e>
                      <m:sub>
                        <m:r>
                          <a:rPr lang="en-US" sz="2400" b="0" i="1" kern="1200" smtClean="0">
                            <a:solidFill>
                              <a:schemeClr val="tx1"/>
                            </a:solidFill>
                            <a:effectLst/>
                            <a:latin typeface="Cambria Math" panose="02040503050406030204" pitchFamily="18" charset="0"/>
                            <a:ea typeface="+mn-ea"/>
                            <a:cs typeface="+mn-cs"/>
                          </a:rPr>
                          <m:t>2</m:t>
                        </m:r>
                      </m:sub>
                    </m:sSub>
                    <m:r>
                      <a:rPr lang="en-GB" sz="2400" i="1" kern="1200">
                        <a:solidFill>
                          <a:schemeClr val="tx1"/>
                        </a:solidFill>
                        <a:effectLst/>
                        <a:latin typeface="Cambria Math" panose="02040503050406030204" pitchFamily="18" charset="0"/>
                        <a:ea typeface="+mn-ea"/>
                        <a:cs typeface="+mn-cs"/>
                      </a:rPr>
                      <m:t>−</m:t>
                    </m:r>
                    <m:sSub>
                      <m:sSubPr>
                        <m:ctrlPr>
                          <a:rPr lang="en-GB" sz="2400" i="1" kern="1200" smtClean="0">
                            <a:solidFill>
                              <a:schemeClr val="tx1"/>
                            </a:solidFill>
                            <a:effectLst/>
                            <a:latin typeface="Cambria Math" panose="02040503050406030204" pitchFamily="18" charset="0"/>
                            <a:ea typeface="+mn-ea"/>
                            <a:cs typeface="+mn-cs"/>
                          </a:rPr>
                        </m:ctrlPr>
                      </m:sSubPr>
                      <m:e>
                        <m:r>
                          <a:rPr lang="en-US" sz="2400" b="0" i="1" kern="1200" smtClean="0">
                            <a:solidFill>
                              <a:schemeClr val="tx1"/>
                            </a:solidFill>
                            <a:effectLst/>
                            <a:latin typeface="Cambria Math" panose="02040503050406030204" pitchFamily="18" charset="0"/>
                            <a:ea typeface="+mn-ea"/>
                            <a:cs typeface="+mn-cs"/>
                          </a:rPr>
                          <m:t>𝑦</m:t>
                        </m:r>
                      </m:e>
                      <m:sub>
                        <m:r>
                          <a:rPr lang="en-US" sz="2400" b="0" i="1" kern="1200" smtClean="0">
                            <a:solidFill>
                              <a:schemeClr val="tx1"/>
                            </a:solidFill>
                            <a:effectLst/>
                            <a:latin typeface="Cambria Math" panose="02040503050406030204" pitchFamily="18" charset="0"/>
                            <a:ea typeface="+mn-ea"/>
                            <a:cs typeface="+mn-cs"/>
                          </a:rPr>
                          <m:t>1</m:t>
                        </m:r>
                      </m:sub>
                    </m:sSub>
                    <m:sSub>
                      <m:sSubPr>
                        <m:ctrlPr>
                          <a:rPr lang="en-GB" sz="2400" i="1" kern="1200">
                            <a:solidFill>
                              <a:schemeClr val="tx1"/>
                            </a:solidFill>
                            <a:effectLst/>
                            <a:latin typeface="Cambria Math" panose="02040503050406030204" pitchFamily="18" charset="0"/>
                            <a:ea typeface="+mn-ea"/>
                            <a:cs typeface="+mn-cs"/>
                          </a:rPr>
                        </m:ctrlPr>
                      </m:sSubPr>
                      <m:e>
                        <m:r>
                          <a:rPr lang="en-GB" sz="2400" i="1" kern="1200">
                            <a:solidFill>
                              <a:schemeClr val="tx1"/>
                            </a:solidFill>
                            <a:effectLst/>
                            <a:latin typeface="Cambria Math" panose="02040503050406030204" pitchFamily="18" charset="0"/>
                            <a:ea typeface="+mn-ea"/>
                            <a:cs typeface="+mn-cs"/>
                          </a:rPr>
                          <m:t>𝑥</m:t>
                        </m:r>
                      </m:e>
                      <m:sub>
                        <m:r>
                          <a:rPr lang="en-GB" sz="2400" i="1" kern="1200">
                            <a:solidFill>
                              <a:schemeClr val="tx1"/>
                            </a:solidFill>
                            <a:effectLst/>
                            <a:latin typeface="Cambria Math" panose="02040503050406030204" pitchFamily="18" charset="0"/>
                            <a:ea typeface="+mn-ea"/>
                            <a:cs typeface="+mn-cs"/>
                          </a:rPr>
                          <m:t>2</m:t>
                        </m:r>
                      </m:sub>
                    </m:sSub>
                  </m:oMath>
                </a14:m>
                <a:endParaRPr lang="en-GB" altLang="ar-EG" dirty="0"/>
              </a:p>
            </p:txBody>
          </p:sp>
        </mc:Choice>
        <mc:Fallback xmlns="">
          <p:sp>
            <p:nvSpPr>
              <p:cNvPr id="5" name="TextBox 4">
                <a:extLst>
                  <a:ext uri="{FF2B5EF4-FFF2-40B4-BE49-F238E27FC236}">
                    <a16:creationId xmlns:a16="http://schemas.microsoft.com/office/drawing/2014/main" id="{2D5B4D7F-607D-98CA-DA9F-A0CC07FB5F9B}"/>
                  </a:ext>
                </a:extLst>
              </p:cNvPr>
              <p:cNvSpPr txBox="1">
                <a:spLocks noRot="1" noChangeAspect="1" noMove="1" noResize="1" noEditPoints="1" noAdjustHandles="1" noChangeArrowheads="1" noChangeShapeType="1" noTextEdit="1"/>
              </p:cNvSpPr>
              <p:nvPr/>
            </p:nvSpPr>
            <p:spPr>
              <a:xfrm>
                <a:off x="711200" y="4410195"/>
                <a:ext cx="7289800" cy="830997"/>
              </a:xfrm>
              <a:prstGeom prst="rect">
                <a:avLst/>
              </a:prstGeom>
              <a:blipFill>
                <a:blip r:embed="rId4"/>
                <a:stretch>
                  <a:fillRect l="-1171" t="-5839" b="-1532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137EFD2-602C-5351-BE08-F77B3ED37C43}"/>
              </a:ext>
            </a:extLst>
          </p:cNvPr>
          <p:cNvPicPr>
            <a:picLocks noChangeAspect="1"/>
          </p:cNvPicPr>
          <p:nvPr/>
        </p:nvPicPr>
        <p:blipFill>
          <a:blip r:embed="rId5"/>
          <a:stretch>
            <a:fillRect/>
          </a:stretch>
        </p:blipFill>
        <p:spPr>
          <a:xfrm>
            <a:off x="723900" y="1295400"/>
            <a:ext cx="4096322" cy="3010320"/>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9118274F-E5C3-730A-CA3C-DD2C1D132A20}"/>
                  </a:ext>
                </a:extLst>
              </p14:cNvPr>
              <p14:cNvContentPartPr/>
              <p14:nvPr/>
            </p14:nvContentPartPr>
            <p14:xfrm>
              <a:off x="1223280" y="180720"/>
              <a:ext cx="7893360" cy="6034320"/>
            </p14:xfrm>
          </p:contentPart>
        </mc:Choice>
        <mc:Fallback>
          <p:pic>
            <p:nvPicPr>
              <p:cNvPr id="2" name="Ink 1">
                <a:extLst>
                  <a:ext uri="{FF2B5EF4-FFF2-40B4-BE49-F238E27FC236}">
                    <a16:creationId xmlns:a16="http://schemas.microsoft.com/office/drawing/2014/main" id="{9118274F-E5C3-730A-CA3C-DD2C1D132A20}"/>
                  </a:ext>
                </a:extLst>
              </p:cNvPr>
              <p:cNvPicPr/>
              <p:nvPr/>
            </p:nvPicPr>
            <p:blipFill>
              <a:blip r:embed="rId7"/>
              <a:stretch>
                <a:fillRect/>
              </a:stretch>
            </p:blipFill>
            <p:spPr>
              <a:xfrm>
                <a:off x="1213920" y="171360"/>
                <a:ext cx="7912080" cy="6053040"/>
              </a:xfrm>
              <a:prstGeom prst="rect">
                <a:avLst/>
              </a:prstGeom>
            </p:spPr>
          </p:pic>
        </mc:Fallback>
      </mc:AlternateContent>
    </p:spTree>
    <p:extLst>
      <p:ext uri="{BB962C8B-B14F-4D97-AF65-F5344CB8AC3E}">
        <p14:creationId xmlns:p14="http://schemas.microsoft.com/office/powerpoint/2010/main" val="189574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a:extLst>
              <a:ext uri="{FF2B5EF4-FFF2-40B4-BE49-F238E27FC236}">
                <a16:creationId xmlns:a16="http://schemas.microsoft.com/office/drawing/2014/main" id="{B464F5BC-F9D9-23CA-BBE1-337971C1C0BE}"/>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5123" name="Slide Number Placeholder 5">
            <a:extLst>
              <a:ext uri="{FF2B5EF4-FFF2-40B4-BE49-F238E27FC236}">
                <a16:creationId xmlns:a16="http://schemas.microsoft.com/office/drawing/2014/main" id="{45BD4698-DAD9-D7C8-B32E-230CDB532ECA}"/>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B0657E0-4538-421D-8B31-F2CDDCFAF775}" type="slidenum">
              <a:rPr lang="en-US" altLang="ar-EG" sz="1400">
                <a:latin typeface="Arial Narrow" panose="020B0606020202030204" pitchFamily="34" charset="0"/>
              </a:rPr>
              <a:pPr algn="r"/>
              <a:t>2</a:t>
            </a:fld>
            <a:endParaRPr lang="en-US" altLang="ar-EG" sz="1400">
              <a:latin typeface="Arial Narrow" panose="020B0606020202030204" pitchFamily="34" charset="0"/>
            </a:endParaRPr>
          </a:p>
        </p:txBody>
      </p:sp>
      <p:sp>
        <p:nvSpPr>
          <p:cNvPr id="237570" name="Rectangle 2">
            <a:extLst>
              <a:ext uri="{FF2B5EF4-FFF2-40B4-BE49-F238E27FC236}">
                <a16:creationId xmlns:a16="http://schemas.microsoft.com/office/drawing/2014/main" id="{85D197C0-3FB6-798E-3B24-542287645857}"/>
              </a:ext>
            </a:extLst>
          </p:cNvPr>
          <p:cNvSpPr>
            <a:spLocks noGrp="1" noChangeArrowheads="1"/>
          </p:cNvSpPr>
          <p:nvPr>
            <p:ph type="title"/>
          </p:nvPr>
        </p:nvSpPr>
        <p:spPr/>
        <p:txBody>
          <a:bodyPr/>
          <a:lstStyle/>
          <a:p>
            <a:pPr>
              <a:defRPr/>
            </a:pPr>
            <a:r>
              <a:rPr lang="en-US" altLang="ar-EG"/>
              <a:t>Brute Force</a:t>
            </a:r>
          </a:p>
        </p:txBody>
      </p:sp>
      <mc:AlternateContent xmlns:mc="http://schemas.openxmlformats.org/markup-compatibility/2006" xmlns:a14="http://schemas.microsoft.com/office/drawing/2010/main">
        <mc:Choice Requires="a14">
          <p:sp>
            <p:nvSpPr>
              <p:cNvPr id="237571" name="Rectangle 3">
                <a:extLst>
                  <a:ext uri="{FF2B5EF4-FFF2-40B4-BE49-F238E27FC236}">
                    <a16:creationId xmlns:a16="http://schemas.microsoft.com/office/drawing/2014/main" id="{3EE4BFBA-EB1B-BBF4-61E4-C11964275F72}"/>
                  </a:ext>
                </a:extLst>
              </p:cNvPr>
              <p:cNvSpPr>
                <a:spLocks noGrp="1" noChangeArrowheads="1"/>
              </p:cNvSpPr>
              <p:nvPr>
                <p:ph type="body" idx="1"/>
              </p:nvPr>
            </p:nvSpPr>
            <p:spPr>
              <a:xfrm>
                <a:off x="609600" y="1266825"/>
                <a:ext cx="8534400" cy="4905375"/>
              </a:xfrm>
            </p:spPr>
            <p:txBody>
              <a:bodyPr/>
              <a:lstStyle/>
              <a:p>
                <a:pPr marL="93663" indent="-9525">
                  <a:buFont typeface="Monotype Sorts" pitchFamily="2" charset="2"/>
                  <a:buNone/>
                  <a:defRPr/>
                </a:pPr>
                <a:r>
                  <a:rPr lang="en-US" altLang="ar-EG" dirty="0"/>
                  <a:t>A straightforward approach, usually based directly on the problem’s statement and definitions of the concepts involved</a:t>
                </a:r>
              </a:p>
              <a:p>
                <a:pPr marL="457200" indent="-457200">
                  <a:buFont typeface="Monotype Sorts" pitchFamily="2" charset="2"/>
                  <a:buNone/>
                  <a:defRPr/>
                </a:pPr>
                <a:endParaRPr lang="en-US" altLang="ar-EG" dirty="0"/>
              </a:p>
              <a:p>
                <a:pPr marL="457200" indent="-457200">
                  <a:buFont typeface="Monotype Sorts" pitchFamily="2" charset="2"/>
                  <a:buNone/>
                  <a:defRPr/>
                </a:pPr>
                <a:r>
                  <a:rPr lang="en-US" altLang="ar-EG" dirty="0"/>
                  <a:t>Examples:</a:t>
                </a:r>
              </a:p>
              <a:p>
                <a:pPr marL="457200" indent="-457200">
                  <a:buFont typeface="Monotype Sorts" pitchFamily="2" charset="2"/>
                  <a:buAutoNum type="arabicPeriod"/>
                  <a:defRPr/>
                </a:pPr>
                <a:r>
                  <a:rPr lang="en-US" altLang="ar-EG" dirty="0"/>
                  <a:t> Computing </a:t>
                </a:r>
                <a:r>
                  <a:rPr lang="en-US" altLang="ar-EG" i="1" dirty="0"/>
                  <a:t>a</a:t>
                </a:r>
                <a:r>
                  <a:rPr lang="en-US" altLang="ar-EG" i="1" baseline="30000" dirty="0"/>
                  <a:t>n </a:t>
                </a:r>
                <a:r>
                  <a:rPr lang="en-US" altLang="ar-EG" dirty="0"/>
                  <a:t>(</a:t>
                </a:r>
                <a:r>
                  <a:rPr lang="en-US" altLang="ar-EG" i="1" dirty="0"/>
                  <a:t>a </a:t>
                </a:r>
                <a:r>
                  <a:rPr lang="en-US" altLang="ar-EG" dirty="0"/>
                  <a:t>&gt; 0, </a:t>
                </a:r>
                <a:r>
                  <a:rPr lang="en-US" altLang="ar-EG" i="1" dirty="0"/>
                  <a:t>n</a:t>
                </a:r>
                <a:r>
                  <a:rPr lang="en-US" altLang="ar-EG" dirty="0"/>
                  <a:t> a nonnegative integer)</a:t>
                </a:r>
              </a:p>
              <a:p>
                <a:pPr marL="457200" indent="-457200">
                  <a:buFont typeface="Monotype Sorts" pitchFamily="2" charset="2"/>
                  <a:buAutoNum type="arabicPeriod"/>
                  <a:defRPr/>
                </a:pPr>
                <a:endParaRPr lang="en-US" altLang="ar-EG" dirty="0"/>
              </a:p>
              <a:p>
                <a:pPr marL="457200" indent="-457200">
                  <a:buFont typeface="Monotype Sorts" pitchFamily="2" charset="2"/>
                  <a:buAutoNum type="arabicPeriod"/>
                  <a:defRPr/>
                </a:pPr>
                <a:r>
                  <a:rPr lang="en-GB" altLang="ar-EG" dirty="0"/>
                  <a:t>the consecutive integer checking algorithm for computing </a:t>
                </a:r>
                <a14:m>
                  <m:oMath xmlns:m="http://schemas.openxmlformats.org/officeDocument/2006/math">
                    <m:r>
                      <m:rPr>
                        <m:sty m:val="p"/>
                      </m:rPr>
                      <a:rPr lang="en-GB" altLang="ar-EG" i="1" dirty="0" smtClean="0">
                        <a:latin typeface="Cambria Math" panose="02040503050406030204" pitchFamily="18" charset="0"/>
                      </a:rPr>
                      <m:t>gcd</m:t>
                    </m:r>
                    <m:r>
                      <a:rPr lang="en-GB" altLang="ar-EG" i="1" dirty="0" smtClean="0">
                        <a:latin typeface="Cambria Math" panose="02040503050406030204" pitchFamily="18" charset="0"/>
                      </a:rPr>
                      <m:t>⁡(</m:t>
                    </m:r>
                    <m:r>
                      <a:rPr lang="en-GB" altLang="ar-EG" i="1" dirty="0" smtClean="0">
                        <a:latin typeface="Cambria Math" panose="02040503050406030204" pitchFamily="18" charset="0"/>
                      </a:rPr>
                      <m:t>𝑚</m:t>
                    </m:r>
                    <m:r>
                      <a:rPr lang="en-GB" altLang="ar-EG" i="1" dirty="0" smtClean="0">
                        <a:latin typeface="Cambria Math" panose="02040503050406030204" pitchFamily="18" charset="0"/>
                      </a:rPr>
                      <m:t>, </m:t>
                    </m:r>
                    <m:r>
                      <a:rPr lang="en-GB" altLang="ar-EG" i="1" dirty="0" smtClean="0">
                        <a:latin typeface="Cambria Math" panose="02040503050406030204" pitchFamily="18" charset="0"/>
                      </a:rPr>
                      <m:t>𝑛</m:t>
                    </m:r>
                    <m:r>
                      <a:rPr lang="en-GB" altLang="ar-EG" i="1" dirty="0" smtClean="0">
                        <a:latin typeface="Cambria Math" panose="02040503050406030204" pitchFamily="18" charset="0"/>
                      </a:rPr>
                      <m:t>)</m:t>
                    </m:r>
                  </m:oMath>
                </a14:m>
                <a:r>
                  <a:rPr lang="en-GB" altLang="ar-EG" dirty="0"/>
                  <a:t> </a:t>
                </a:r>
              </a:p>
              <a:p>
                <a:pPr marL="457200" indent="-457200">
                  <a:buFont typeface="Monotype Sorts" pitchFamily="2" charset="2"/>
                  <a:buAutoNum type="arabicPeriod"/>
                  <a:defRPr/>
                </a:pPr>
                <a:endParaRPr lang="en-US" altLang="ar-EG" dirty="0"/>
              </a:p>
              <a:p>
                <a:pPr marL="457200" indent="-457200">
                  <a:buFont typeface="Monotype Sorts" pitchFamily="2" charset="2"/>
                  <a:buAutoNum type="arabicPeriod"/>
                  <a:defRPr/>
                </a:pPr>
                <a:r>
                  <a:rPr lang="en-US" altLang="ar-EG" dirty="0"/>
                  <a:t> Multiplying two matrices</a:t>
                </a:r>
              </a:p>
              <a:p>
                <a:pPr marL="457200" indent="-457200">
                  <a:buFont typeface="Monotype Sorts" pitchFamily="2" charset="2"/>
                  <a:buAutoNum type="arabicPeriod"/>
                  <a:defRPr/>
                </a:pPr>
                <a:endParaRPr lang="en-US" altLang="ar-EG" dirty="0"/>
              </a:p>
            </p:txBody>
          </p:sp>
        </mc:Choice>
        <mc:Fallback xmlns="">
          <p:sp>
            <p:nvSpPr>
              <p:cNvPr id="237571" name="Rectangle 3">
                <a:extLst>
                  <a:ext uri="{FF2B5EF4-FFF2-40B4-BE49-F238E27FC236}">
                    <a16:creationId xmlns:a16="http://schemas.microsoft.com/office/drawing/2014/main" id="{3EE4BFBA-EB1B-BBF4-61E4-C11964275F72}"/>
                  </a:ext>
                </a:extLst>
              </p:cNvPr>
              <p:cNvSpPr>
                <a:spLocks noGrp="1" noRot="1" noChangeAspect="1" noMove="1" noResize="1" noEditPoints="1" noAdjustHandles="1" noChangeArrowheads="1" noChangeShapeType="1" noTextEdit="1"/>
              </p:cNvSpPr>
              <p:nvPr>
                <p:ph type="body" idx="1"/>
              </p:nvPr>
            </p:nvSpPr>
            <p:spPr>
              <a:xfrm>
                <a:off x="609600" y="1266825"/>
                <a:ext cx="8534400" cy="4905375"/>
              </a:xfrm>
              <a:blipFill>
                <a:blip r:embed="rId3"/>
                <a:stretch>
                  <a:fillRect l="-1143" t="-1118"/>
                </a:stretch>
              </a:blipFill>
            </p:spPr>
            <p:txBody>
              <a:bodyPr/>
              <a:lstStyle/>
              <a:p>
                <a:r>
                  <a:rPr lang="en-US">
                    <a:noFill/>
                  </a:rPr>
                  <a:t> </a:t>
                </a:r>
              </a:p>
            </p:txBody>
          </p:sp>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FC53-4A4B-A4BB-36A8-B0819604FC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BAE0ED-EE9B-43EE-CFDA-6AC00597928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1298C16-2417-1B19-A03F-A27913ED81ED}"/>
              </a:ext>
            </a:extLst>
          </p:cNvPr>
          <p:cNvSpPr>
            <a:spLocks noGrp="1"/>
          </p:cNvSpPr>
          <p:nvPr>
            <p:ph type="ftr" sz="quarter" idx="11"/>
          </p:nvPr>
        </p:nvSpPr>
        <p:spPr/>
        <p:txBody>
          <a:bodyPr/>
          <a:lstStyle/>
          <a:p>
            <a:pPr>
              <a:defRPr/>
            </a:pPr>
            <a:r>
              <a:rPr lang="en-US" altLang="ar-EG"/>
              <a:t>A. Levitin “Introduction to the Design &amp; Analysis of Algorithms,” 3rd ed., Ch. 3 ©2012 Pearson Education, Inc. Upper Saddle River, NJ. All Rights Reserved. </a:t>
            </a:r>
          </a:p>
        </p:txBody>
      </p:sp>
      <p:sp>
        <p:nvSpPr>
          <p:cNvPr id="5" name="Slide Number Placeholder 4">
            <a:extLst>
              <a:ext uri="{FF2B5EF4-FFF2-40B4-BE49-F238E27FC236}">
                <a16:creationId xmlns:a16="http://schemas.microsoft.com/office/drawing/2014/main" id="{B1BEC1AA-50F5-2014-C337-5DCE0424DE53}"/>
              </a:ext>
            </a:extLst>
          </p:cNvPr>
          <p:cNvSpPr>
            <a:spLocks noGrp="1"/>
          </p:cNvSpPr>
          <p:nvPr>
            <p:ph type="sldNum" sz="quarter" idx="12"/>
          </p:nvPr>
        </p:nvSpPr>
        <p:spPr/>
        <p:txBody>
          <a:bodyPr/>
          <a:lstStyle/>
          <a:p>
            <a:fld id="{FB33D05D-A5C8-430F-B1CF-D4E1BB41F9DA}" type="slidenum">
              <a:rPr lang="en-US" altLang="ar-EG" smtClean="0"/>
              <a:pPr/>
              <a:t>20</a:t>
            </a:fld>
            <a:endParaRPr lang="en-US" altLang="ar-EG"/>
          </a:p>
        </p:txBody>
      </p:sp>
      <p:sp>
        <p:nvSpPr>
          <p:cNvPr id="8" name="TextBox 7">
            <a:extLst>
              <a:ext uri="{FF2B5EF4-FFF2-40B4-BE49-F238E27FC236}">
                <a16:creationId xmlns:a16="http://schemas.microsoft.com/office/drawing/2014/main" id="{593A95DD-280F-2F84-0CEF-82E1CC7E2D16}"/>
              </a:ext>
            </a:extLst>
          </p:cNvPr>
          <p:cNvSpPr txBox="1"/>
          <p:nvPr/>
        </p:nvSpPr>
        <p:spPr>
          <a:xfrm>
            <a:off x="381000" y="152400"/>
            <a:ext cx="9771016" cy="7109639"/>
          </a:xfrm>
          <a:prstGeom prst="rect">
            <a:avLst/>
          </a:prstGeom>
          <a:noFill/>
        </p:spPr>
        <p:txBody>
          <a:bodyPr wrap="square">
            <a:spAutoFit/>
          </a:bodyPr>
          <a:lstStyle/>
          <a:p>
            <a:r>
              <a:rPr lang="en-US" sz="1600" b="1" dirty="0"/>
              <a:t>void </a:t>
            </a:r>
            <a:r>
              <a:rPr lang="en-US" sz="1600" b="1" dirty="0" err="1"/>
              <a:t>convexHull</a:t>
            </a:r>
            <a:r>
              <a:rPr lang="en-US" sz="1600" b="1" dirty="0"/>
              <a:t>(point *array)</a:t>
            </a:r>
          </a:p>
          <a:p>
            <a:r>
              <a:rPr lang="en-US" sz="1600" b="1" dirty="0"/>
              <a:t>{  double </a:t>
            </a:r>
            <a:r>
              <a:rPr lang="en-US" sz="1600" b="1" dirty="0" err="1"/>
              <a:t>a,b,c,checkVal,found</a:t>
            </a:r>
            <a:r>
              <a:rPr lang="en-US" sz="1600" b="1" dirty="0"/>
              <a:t>;</a:t>
            </a:r>
          </a:p>
          <a:p>
            <a:r>
              <a:rPr lang="en-US" sz="1600" b="1" dirty="0"/>
              <a:t>    for (int </a:t>
            </a:r>
            <a:r>
              <a:rPr lang="en-US" sz="1600" b="1" dirty="0" err="1"/>
              <a:t>i</a:t>
            </a:r>
            <a:r>
              <a:rPr lang="en-US" sz="1600" b="1" dirty="0"/>
              <a:t> = 0; </a:t>
            </a:r>
            <a:r>
              <a:rPr lang="en-US" sz="1600" b="1" dirty="0" err="1"/>
              <a:t>i</a:t>
            </a:r>
            <a:r>
              <a:rPr lang="en-US" sz="1600" b="1" dirty="0"/>
              <a:t> &lt; 8; </a:t>
            </a:r>
            <a:r>
              <a:rPr lang="en-US" sz="1600" b="1" dirty="0" err="1"/>
              <a:t>i</a:t>
            </a:r>
            <a:r>
              <a:rPr lang="en-US" sz="1600" b="1" dirty="0"/>
              <a:t>++)</a:t>
            </a:r>
          </a:p>
          <a:p>
            <a:r>
              <a:rPr lang="en-US" sz="1600" b="1" dirty="0"/>
              <a:t>    {</a:t>
            </a:r>
          </a:p>
          <a:p>
            <a:r>
              <a:rPr lang="en-US" sz="1600" b="1" dirty="0"/>
              <a:t>        for (int j = i+1; j &lt; 8; </a:t>
            </a:r>
            <a:r>
              <a:rPr lang="en-US" sz="1600" b="1" dirty="0" err="1"/>
              <a:t>j++</a:t>
            </a:r>
            <a:r>
              <a:rPr lang="en-US" sz="1600" b="1" dirty="0"/>
              <a:t>)</a:t>
            </a:r>
          </a:p>
          <a:p>
            <a:r>
              <a:rPr lang="en-US" sz="1600" b="1" dirty="0"/>
              <a:t>        {</a:t>
            </a:r>
          </a:p>
          <a:p>
            <a:r>
              <a:rPr lang="en-US" sz="1600" b="1" dirty="0"/>
              <a:t>            found = 0;</a:t>
            </a:r>
          </a:p>
          <a:p>
            <a:r>
              <a:rPr lang="en-US" sz="1600" b="1" dirty="0"/>
              <a:t>            a = array[j].y - array[</a:t>
            </a:r>
            <a:r>
              <a:rPr lang="en-US" sz="1600" b="1" dirty="0" err="1"/>
              <a:t>i</a:t>
            </a:r>
            <a:r>
              <a:rPr lang="en-US" sz="1600" b="1" dirty="0"/>
              <a:t>].y;</a:t>
            </a:r>
          </a:p>
          <a:p>
            <a:r>
              <a:rPr lang="en-US" sz="1600" b="1" dirty="0"/>
              <a:t>            b = array[j].x - array[</a:t>
            </a:r>
            <a:r>
              <a:rPr lang="en-US" sz="1600" b="1" dirty="0" err="1"/>
              <a:t>i</a:t>
            </a:r>
            <a:r>
              <a:rPr lang="en-US" sz="1600" b="1" dirty="0"/>
              <a:t>].x;</a:t>
            </a:r>
          </a:p>
          <a:p>
            <a:r>
              <a:rPr lang="en-US" sz="1600" b="1" dirty="0"/>
              <a:t>            c = (array[</a:t>
            </a:r>
            <a:r>
              <a:rPr lang="en-US" sz="1600" b="1" dirty="0" err="1"/>
              <a:t>i</a:t>
            </a:r>
            <a:r>
              <a:rPr lang="en-US" sz="1600" b="1" dirty="0"/>
              <a:t>].x * array[j].y) - (array[</a:t>
            </a:r>
            <a:r>
              <a:rPr lang="en-US" sz="1600" b="1" dirty="0" err="1"/>
              <a:t>i</a:t>
            </a:r>
            <a:r>
              <a:rPr lang="en-US" sz="1600" b="1" dirty="0"/>
              <a:t>].y * array[j].x);</a:t>
            </a:r>
          </a:p>
          <a:p>
            <a:r>
              <a:rPr lang="en-US" sz="1600" b="1" dirty="0"/>
              <a:t>            for (int k = 0; k &lt; 8;k++)</a:t>
            </a:r>
          </a:p>
          <a:p>
            <a:r>
              <a:rPr lang="en-US" sz="1600" b="1" dirty="0"/>
              <a:t>            {</a:t>
            </a:r>
          </a:p>
          <a:p>
            <a:r>
              <a:rPr lang="en-US" sz="1600" b="1" dirty="0"/>
              <a:t>                </a:t>
            </a:r>
            <a:r>
              <a:rPr lang="en-US" sz="1600" b="1" dirty="0" err="1"/>
              <a:t>checkVal</a:t>
            </a:r>
            <a:r>
              <a:rPr lang="en-US" sz="1600" b="1" dirty="0"/>
              <a:t> = (a * array[k].x) + (b * array[k].y) - c;</a:t>
            </a:r>
          </a:p>
          <a:p>
            <a:r>
              <a:rPr lang="en-US" sz="1600" b="1" dirty="0"/>
              <a:t>                if (</a:t>
            </a:r>
            <a:r>
              <a:rPr lang="en-US" sz="1600" b="1" dirty="0" err="1"/>
              <a:t>checkVal</a:t>
            </a:r>
            <a:r>
              <a:rPr lang="en-US" sz="1600" b="1" dirty="0"/>
              <a:t> == 0)</a:t>
            </a:r>
          </a:p>
          <a:p>
            <a:r>
              <a:rPr lang="en-US" sz="1600" b="1" dirty="0"/>
              <a:t>                {</a:t>
            </a:r>
          </a:p>
          <a:p>
            <a:r>
              <a:rPr lang="en-US" sz="1600" b="1" dirty="0"/>
              <a:t>                    found = 1;</a:t>
            </a:r>
          </a:p>
          <a:p>
            <a:r>
              <a:rPr lang="en-US" sz="1600" b="1" dirty="0"/>
              <a:t>                    break;</a:t>
            </a:r>
          </a:p>
          <a:p>
            <a:r>
              <a:rPr lang="en-US" sz="1600" b="1" dirty="0"/>
              <a:t>                }</a:t>
            </a:r>
          </a:p>
          <a:p>
            <a:endParaRPr lang="en-US" sz="1600" b="1" dirty="0"/>
          </a:p>
          <a:p>
            <a:r>
              <a:rPr lang="en-US" sz="1600" b="1" dirty="0"/>
              <a:t>           }</a:t>
            </a:r>
          </a:p>
          <a:p>
            <a:endParaRPr lang="en-US" sz="1600" b="1" dirty="0"/>
          </a:p>
          <a:p>
            <a:r>
              <a:rPr lang="en-US" sz="1600" b="1" dirty="0"/>
              <a:t>           if (found == 1)</a:t>
            </a:r>
          </a:p>
          <a:p>
            <a:r>
              <a:rPr lang="en-US" sz="1600" b="1" dirty="0"/>
              <a:t>           {</a:t>
            </a:r>
          </a:p>
          <a:p>
            <a:r>
              <a:rPr lang="en-US" sz="1600" b="1" dirty="0"/>
              <a:t>                </a:t>
            </a:r>
            <a:r>
              <a:rPr lang="en-US" sz="1600" b="1" dirty="0" err="1"/>
              <a:t>printf</a:t>
            </a:r>
            <a:r>
              <a:rPr lang="en-US" sz="1600" b="1" dirty="0"/>
              <a:t>("%</a:t>
            </a:r>
            <a:r>
              <a:rPr lang="en-US" sz="1600" b="1" dirty="0" err="1"/>
              <a:t>lf</a:t>
            </a:r>
            <a:r>
              <a:rPr lang="en-US" sz="1600" b="1" dirty="0"/>
              <a:t> %</a:t>
            </a:r>
            <a:r>
              <a:rPr lang="en-US" sz="1600" b="1" dirty="0" err="1"/>
              <a:t>lf</a:t>
            </a:r>
            <a:r>
              <a:rPr lang="en-US" sz="1600" b="1" dirty="0"/>
              <a:t>\n",</a:t>
            </a:r>
            <a:r>
              <a:rPr lang="en-US" sz="1600" b="1" dirty="0" err="1"/>
              <a:t>nums</a:t>
            </a:r>
            <a:r>
              <a:rPr lang="en-US" sz="1600" b="1" dirty="0"/>
              <a:t>[</a:t>
            </a:r>
            <a:r>
              <a:rPr lang="en-US" sz="1600" b="1" dirty="0" err="1"/>
              <a:t>i</a:t>
            </a:r>
            <a:r>
              <a:rPr lang="en-US" sz="1600" b="1" dirty="0"/>
              <a:t>].</a:t>
            </a:r>
            <a:r>
              <a:rPr lang="en-US" sz="1600" b="1" dirty="0" err="1"/>
              <a:t>x,nums</a:t>
            </a:r>
            <a:r>
              <a:rPr lang="en-US" sz="1600" b="1" dirty="0"/>
              <a:t>[j].y);</a:t>
            </a:r>
          </a:p>
          <a:p>
            <a:r>
              <a:rPr lang="en-US" sz="1600" b="1" dirty="0"/>
              <a:t>           }</a:t>
            </a:r>
          </a:p>
          <a:p>
            <a:r>
              <a:rPr lang="en-US" sz="1600" b="1" dirty="0"/>
              <a:t>        }</a:t>
            </a:r>
          </a:p>
          <a:p>
            <a:r>
              <a:rPr lang="en-US" sz="1600" b="1" dirty="0"/>
              <a:t>    }</a:t>
            </a:r>
          </a:p>
          <a:p>
            <a:r>
              <a:rPr lang="en-US" dirty="0"/>
              <a:t>}</a:t>
            </a:r>
          </a:p>
        </p:txBody>
      </p:sp>
    </p:spTree>
    <p:extLst>
      <p:ext uri="{BB962C8B-B14F-4D97-AF65-F5344CB8AC3E}">
        <p14:creationId xmlns:p14="http://schemas.microsoft.com/office/powerpoint/2010/main" val="383825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21</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Exhaustive Search</a:t>
            </a:r>
          </a:p>
        </p:txBody>
      </p:sp>
      <p:sp>
        <p:nvSpPr>
          <p:cNvPr id="3" name="Rectangle 3">
            <a:extLst>
              <a:ext uri="{FF2B5EF4-FFF2-40B4-BE49-F238E27FC236}">
                <a16:creationId xmlns:a16="http://schemas.microsoft.com/office/drawing/2014/main" id="{95C55F58-4BE2-9A01-70CF-730E1903C716}"/>
              </a:ext>
            </a:extLst>
          </p:cNvPr>
          <p:cNvSpPr txBox="1">
            <a:spLocks noChangeArrowheads="1"/>
          </p:cNvSpPr>
          <p:nvPr/>
        </p:nvSpPr>
        <p:spPr bwMode="auto">
          <a:xfrm>
            <a:off x="475861" y="1153692"/>
            <a:ext cx="8610600" cy="4637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GB" altLang="ar-EG" dirty="0"/>
              <a:t>Exhaustive search is a brute-force approach to combinatorial problems by generating each and every element of the problem domain, selecting those of them that satisfy all the constraints, and then finding a desired element.</a:t>
            </a:r>
          </a:p>
          <a:p>
            <a:pPr>
              <a:buFont typeface="Wingdings" panose="05000000000000000000" pitchFamily="2" charset="2"/>
              <a:buChar char="q"/>
            </a:pPr>
            <a:endParaRPr lang="en-US" altLang="ar-EG" dirty="0"/>
          </a:p>
          <a:p>
            <a:pPr>
              <a:buFont typeface="Wingdings" panose="05000000000000000000" pitchFamily="2" charset="2"/>
              <a:buChar char="q"/>
            </a:pPr>
            <a:r>
              <a:rPr lang="en-GB" altLang="ar-EG" dirty="0"/>
              <a:t>We illustrate exhaustive search by applying it to three important problems: </a:t>
            </a:r>
          </a:p>
          <a:p>
            <a:pPr marL="709613">
              <a:buFont typeface="Wingdings" panose="05000000000000000000" pitchFamily="2" charset="2"/>
              <a:buChar char="Ø"/>
            </a:pPr>
            <a:r>
              <a:rPr lang="en-GB" altLang="ar-EG" dirty="0"/>
              <a:t>The traveling salesman problem</a:t>
            </a:r>
          </a:p>
          <a:p>
            <a:pPr marL="709613">
              <a:buFont typeface="Wingdings" panose="05000000000000000000" pitchFamily="2" charset="2"/>
              <a:buChar char="Ø"/>
            </a:pPr>
            <a:r>
              <a:rPr lang="en-GB" altLang="ar-EG" dirty="0"/>
              <a:t>The knapsack problem</a:t>
            </a:r>
          </a:p>
          <a:p>
            <a:pPr marL="709613">
              <a:buFont typeface="Wingdings" panose="05000000000000000000" pitchFamily="2" charset="2"/>
              <a:buChar char="Ø"/>
            </a:pPr>
            <a:r>
              <a:rPr lang="en-GB" altLang="ar-EG" dirty="0"/>
              <a:t>The assignment problem.</a:t>
            </a:r>
            <a:endParaRPr lang="en-US" altLang="ar-EG" dirty="0"/>
          </a:p>
        </p:txBody>
      </p:sp>
    </p:spTree>
    <p:extLst>
      <p:ext uri="{BB962C8B-B14F-4D97-AF65-F5344CB8AC3E}">
        <p14:creationId xmlns:p14="http://schemas.microsoft.com/office/powerpoint/2010/main" val="1401186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22</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Traveling Salesman Problem (TSP)</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95C55F58-4BE2-9A01-70CF-730E1903C716}"/>
                  </a:ext>
                </a:extLst>
              </p:cNvPr>
              <p:cNvSpPr txBox="1">
                <a:spLocks noChangeArrowheads="1"/>
              </p:cNvSpPr>
              <p:nvPr/>
            </p:nvSpPr>
            <p:spPr bwMode="auto">
              <a:xfrm>
                <a:off x="475861" y="1153692"/>
                <a:ext cx="8610600" cy="4637508"/>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GB" altLang="ar-EG"/>
                  <a:t>The traveling salesman problem (TSP) asks to find </a:t>
                </a:r>
                <a:r>
                  <a:rPr lang="en-GB" altLang="ar-EG" dirty="0"/>
                  <a:t>the shortest tour through a given set of </a:t>
                </a:r>
                <a:r>
                  <a:rPr lang="en-GB" altLang="ar-EG"/>
                  <a:t>n </a:t>
                </a:r>
                <a:r>
                  <a:rPr lang="en-GB" altLang="ar-EG" dirty="0"/>
                  <a:t>cities that visits each city exactly once</a:t>
                </a:r>
                <a:r>
                  <a:rPr lang="en-GB" altLang="ar-EG"/>
                  <a:t> before returning to the city where it started</a:t>
                </a:r>
                <a:r>
                  <a:rPr lang="en-GB" altLang="ar-EG" dirty="0"/>
                  <a:t>.</a:t>
                </a:r>
              </a:p>
              <a:p>
                <a:pPr>
                  <a:buFont typeface="Wingdings" panose="05000000000000000000" pitchFamily="2" charset="2"/>
                  <a:buChar char="q"/>
                </a:pPr>
                <a:endParaRPr lang="en-GB" altLang="ar-EG" dirty="0"/>
              </a:p>
              <a:p>
                <a:pPr>
                  <a:buFont typeface="Wingdings" panose="05000000000000000000" pitchFamily="2" charset="2"/>
                  <a:buChar char="q"/>
                </a:pPr>
                <a:r>
                  <a:rPr lang="en-GB" altLang="ar-EG" dirty="0"/>
                  <a:t>Can be modelled by a weighted graph.</a:t>
                </a:r>
              </a:p>
              <a:p>
                <a:pPr>
                  <a:buFont typeface="Wingdings" panose="05000000000000000000" pitchFamily="2" charset="2"/>
                  <a:buChar char="q"/>
                </a:pPr>
                <a:endParaRPr lang="en-GB" altLang="ar-EG" dirty="0"/>
              </a:p>
              <a:p>
                <a:pPr>
                  <a:buFont typeface="Wingdings" panose="05000000000000000000" pitchFamily="2" charset="2"/>
                  <a:buChar char="q"/>
                </a:pPr>
                <a:r>
                  <a:rPr lang="en-GB" altLang="ar-EG" dirty="0"/>
                  <a:t>Assume that all circuits start and end at one particular vertex, we can get all the tours by generating all the permutations of </a:t>
                </a:r>
                <a14:m>
                  <m:oMath xmlns:m="http://schemas.openxmlformats.org/officeDocument/2006/math">
                    <m:r>
                      <a:rPr lang="en-GB" altLang="ar-EG" i="1" dirty="0" smtClean="0">
                        <a:latin typeface="Cambria Math" panose="02040503050406030204" pitchFamily="18" charset="0"/>
                      </a:rPr>
                      <m:t>𝑛</m:t>
                    </m:r>
                    <m:r>
                      <a:rPr lang="en-GB" altLang="ar-EG" i="1" dirty="0" smtClean="0">
                        <a:latin typeface="Cambria Math" panose="02040503050406030204" pitchFamily="18" charset="0"/>
                      </a:rPr>
                      <m:t> − </m:t>
                    </m:r>
                    <m:r>
                      <a:rPr lang="en-GB" altLang="ar-EG" i="1" dirty="0" smtClean="0">
                        <a:latin typeface="Cambria Math" panose="02040503050406030204" pitchFamily="18" charset="0"/>
                      </a:rPr>
                      <m:t>1</m:t>
                    </m:r>
                  </m:oMath>
                </a14:m>
                <a:r>
                  <a:rPr lang="en-GB" altLang="ar-EG" dirty="0"/>
                  <a:t> intermediate cities and find the shortest length among them.</a:t>
                </a:r>
              </a:p>
              <a:p>
                <a:pPr>
                  <a:buFont typeface="Wingdings" panose="05000000000000000000" pitchFamily="2" charset="2"/>
                  <a:buChar char="q"/>
                </a:pPr>
                <a:endParaRPr lang="en-US" altLang="ar-EG" dirty="0"/>
              </a:p>
            </p:txBody>
          </p:sp>
        </mc:Choice>
        <mc:Fallback xmlns="">
          <p:sp>
            <p:nvSpPr>
              <p:cNvPr id="3" name="Rectangle 3">
                <a:extLst>
                  <a:ext uri="{FF2B5EF4-FFF2-40B4-BE49-F238E27FC236}">
                    <a16:creationId xmlns:a16="http://schemas.microsoft.com/office/drawing/2014/main" id="{95C55F58-4BE2-9A01-70CF-730E1903C716}"/>
                  </a:ext>
                </a:extLst>
              </p:cNvPr>
              <p:cNvSpPr txBox="1">
                <a:spLocks noRot="1" noChangeAspect="1" noMove="1" noResize="1" noEditPoints="1" noAdjustHandles="1" noChangeArrowheads="1" noChangeShapeType="1" noTextEdit="1"/>
              </p:cNvSpPr>
              <p:nvPr/>
            </p:nvSpPr>
            <p:spPr bwMode="auto">
              <a:xfrm>
                <a:off x="475861" y="1153692"/>
                <a:ext cx="8610600" cy="4637508"/>
              </a:xfrm>
              <a:prstGeom prst="rect">
                <a:avLst/>
              </a:prstGeom>
              <a:blipFill>
                <a:blip r:embed="rId3"/>
                <a:stretch>
                  <a:fillRect l="-495" t="-1183" r="-2265"/>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25073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23</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Traveling Salesman Problem (TSP)</a:t>
            </a:r>
          </a:p>
        </p:txBody>
      </p:sp>
      <p:pic>
        <p:nvPicPr>
          <p:cNvPr id="4" name="Picture 3">
            <a:extLst>
              <a:ext uri="{FF2B5EF4-FFF2-40B4-BE49-F238E27FC236}">
                <a16:creationId xmlns:a16="http://schemas.microsoft.com/office/drawing/2014/main" id="{5CC5C338-4FD9-17E3-62E5-D20B869A83E9}"/>
              </a:ext>
            </a:extLst>
          </p:cNvPr>
          <p:cNvPicPr>
            <a:picLocks noChangeAspect="1"/>
          </p:cNvPicPr>
          <p:nvPr/>
        </p:nvPicPr>
        <p:blipFill>
          <a:blip r:embed="rId3"/>
          <a:stretch>
            <a:fillRect/>
          </a:stretch>
        </p:blipFill>
        <p:spPr>
          <a:xfrm>
            <a:off x="1524000" y="1153692"/>
            <a:ext cx="6343650" cy="5170908"/>
          </a:xfrm>
          <a:prstGeom prst="rect">
            <a:avLst/>
          </a:prstGeom>
        </p:spPr>
      </p:pic>
    </p:spTree>
    <p:extLst>
      <p:ext uri="{BB962C8B-B14F-4D97-AF65-F5344CB8AC3E}">
        <p14:creationId xmlns:p14="http://schemas.microsoft.com/office/powerpoint/2010/main" val="404339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24</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Traveling Salesman Problem (TSP)</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95C55F58-4BE2-9A01-70CF-730E1903C716}"/>
                  </a:ext>
                </a:extLst>
              </p:cNvPr>
              <p:cNvSpPr txBox="1">
                <a:spLocks noChangeArrowheads="1"/>
              </p:cNvSpPr>
              <p:nvPr/>
            </p:nvSpPr>
            <p:spPr bwMode="auto">
              <a:xfrm>
                <a:off x="475861" y="1153692"/>
                <a:ext cx="8610600" cy="4637508"/>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GB" altLang="ar-EG" dirty="0"/>
                  <a:t>The total number of permutations needed is </a:t>
                </a:r>
                <a14:m>
                  <m:oMath xmlns:m="http://schemas.openxmlformats.org/officeDocument/2006/math">
                    <m:f>
                      <m:fPr>
                        <m:ctrlPr>
                          <a:rPr lang="en-GB" altLang="ar-EG" i="1">
                            <a:latin typeface="Cambria Math" panose="02040503050406030204" pitchFamily="18" charset="0"/>
                          </a:rPr>
                        </m:ctrlPr>
                      </m:fPr>
                      <m:num>
                        <m:r>
                          <a:rPr lang="en-US" altLang="ar-EG" b="1" i="1">
                            <a:latin typeface="Cambria Math" panose="02040503050406030204" pitchFamily="18" charset="0"/>
                          </a:rPr>
                          <m:t>𝟏</m:t>
                        </m:r>
                      </m:num>
                      <m:den>
                        <m:r>
                          <a:rPr lang="en-US" altLang="ar-EG" b="1" i="1">
                            <a:latin typeface="Cambria Math" panose="02040503050406030204" pitchFamily="18" charset="0"/>
                          </a:rPr>
                          <m:t>𝟐</m:t>
                        </m:r>
                      </m:den>
                    </m:f>
                    <m:d>
                      <m:dPr>
                        <m:ctrlPr>
                          <a:rPr lang="en-GB" altLang="ar-EG" i="1">
                            <a:latin typeface="Cambria Math" panose="02040503050406030204" pitchFamily="18" charset="0"/>
                          </a:rPr>
                        </m:ctrlPr>
                      </m:dPr>
                      <m:e>
                        <m:r>
                          <a:rPr lang="en-US" altLang="ar-EG" b="1" i="1">
                            <a:latin typeface="Cambria Math" panose="02040503050406030204" pitchFamily="18" charset="0"/>
                          </a:rPr>
                          <m:t>𝒏</m:t>
                        </m:r>
                        <m:r>
                          <a:rPr lang="en-US" altLang="ar-EG" b="1" i="1">
                            <a:latin typeface="Cambria Math" panose="02040503050406030204" pitchFamily="18" charset="0"/>
                          </a:rPr>
                          <m:t>−</m:t>
                        </m:r>
                        <m:r>
                          <a:rPr lang="en-US" altLang="ar-EG" b="1" i="1">
                            <a:latin typeface="Cambria Math" panose="02040503050406030204" pitchFamily="18" charset="0"/>
                          </a:rPr>
                          <m:t>𝟏</m:t>
                        </m:r>
                      </m:e>
                    </m:d>
                    <m:r>
                      <a:rPr lang="en-US" altLang="ar-EG" b="1" i="1">
                        <a:latin typeface="Cambria Math" panose="02040503050406030204" pitchFamily="18" charset="0"/>
                      </a:rPr>
                      <m:t>!</m:t>
                    </m:r>
                  </m:oMath>
                </a14:m>
                <a:endParaRPr lang="en-GB" altLang="ar-EG" dirty="0"/>
              </a:p>
              <a:p>
                <a:pPr>
                  <a:buFont typeface="Wingdings" panose="05000000000000000000" pitchFamily="2" charset="2"/>
                  <a:buChar char="q"/>
                </a:pPr>
                <a:endParaRPr lang="en-GB" altLang="ar-EG" dirty="0"/>
              </a:p>
              <a:p>
                <a:pPr>
                  <a:buFont typeface="Wingdings" panose="05000000000000000000" pitchFamily="2" charset="2"/>
                  <a:buChar char="q"/>
                </a:pPr>
                <a:r>
                  <a:rPr lang="en-GB" altLang="ar-EG" dirty="0"/>
                  <a:t>The exhaustive-search approach is impractical for all but small values of </a:t>
                </a:r>
                <a14:m>
                  <m:oMath xmlns:m="http://schemas.openxmlformats.org/officeDocument/2006/math">
                    <m:r>
                      <a:rPr lang="en-US" altLang="ar-EG" b="1" i="1" smtClean="0">
                        <a:latin typeface="Cambria Math" panose="02040503050406030204" pitchFamily="18" charset="0"/>
                      </a:rPr>
                      <m:t>𝒏</m:t>
                    </m:r>
                  </m:oMath>
                </a14:m>
                <a:r>
                  <a:rPr lang="en-GB" altLang="ar-EG" dirty="0"/>
                  <a:t>. </a:t>
                </a:r>
              </a:p>
              <a:p>
                <a:pPr>
                  <a:buFont typeface="Wingdings" panose="05000000000000000000" pitchFamily="2" charset="2"/>
                  <a:buChar char="q"/>
                </a:pPr>
                <a:endParaRPr lang="en-GB" altLang="ar-EG" dirty="0"/>
              </a:p>
              <a:p>
                <a:pPr>
                  <a:buFont typeface="Wingdings" panose="05000000000000000000" pitchFamily="2" charset="2"/>
                  <a:buChar char="q"/>
                </a:pPr>
                <a:r>
                  <a:rPr lang="en-GB" altLang="ar-EG" dirty="0"/>
                  <a:t>Considering all vertices to start from, increases  the number of permutations, by a factor of 𝑛.</a:t>
                </a:r>
                <a:endParaRPr lang="en-US" altLang="ar-EG" dirty="0"/>
              </a:p>
            </p:txBody>
          </p:sp>
        </mc:Choice>
        <mc:Fallback xmlns="">
          <p:sp>
            <p:nvSpPr>
              <p:cNvPr id="3" name="Rectangle 3">
                <a:extLst>
                  <a:ext uri="{FF2B5EF4-FFF2-40B4-BE49-F238E27FC236}">
                    <a16:creationId xmlns:a16="http://schemas.microsoft.com/office/drawing/2014/main" id="{95C55F58-4BE2-9A01-70CF-730E1903C716}"/>
                  </a:ext>
                </a:extLst>
              </p:cNvPr>
              <p:cNvSpPr txBox="1">
                <a:spLocks noRot="1" noChangeAspect="1" noMove="1" noResize="1" noEditPoints="1" noAdjustHandles="1" noChangeArrowheads="1" noChangeShapeType="1" noTextEdit="1"/>
              </p:cNvSpPr>
              <p:nvPr/>
            </p:nvSpPr>
            <p:spPr bwMode="auto">
              <a:xfrm>
                <a:off x="475861" y="1153692"/>
                <a:ext cx="8610600" cy="4637508"/>
              </a:xfrm>
              <a:prstGeom prst="rect">
                <a:avLst/>
              </a:prstGeom>
              <a:blipFill>
                <a:blip r:embed="rId3"/>
                <a:stretch>
                  <a:fillRect l="-495"/>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BA370CD-7EFF-7016-22B0-805BD0E96D1B}"/>
                  </a:ext>
                </a:extLst>
              </p14:cNvPr>
              <p14:cNvContentPartPr/>
              <p14:nvPr/>
            </p14:nvContentPartPr>
            <p14:xfrm>
              <a:off x="669600" y="3829680"/>
              <a:ext cx="7488360" cy="2422800"/>
            </p14:xfrm>
          </p:contentPart>
        </mc:Choice>
        <mc:Fallback>
          <p:pic>
            <p:nvPicPr>
              <p:cNvPr id="2" name="Ink 1">
                <a:extLst>
                  <a:ext uri="{FF2B5EF4-FFF2-40B4-BE49-F238E27FC236}">
                    <a16:creationId xmlns:a16="http://schemas.microsoft.com/office/drawing/2014/main" id="{9BA370CD-7EFF-7016-22B0-805BD0E96D1B}"/>
                  </a:ext>
                </a:extLst>
              </p:cNvPr>
              <p:cNvPicPr/>
              <p:nvPr/>
            </p:nvPicPr>
            <p:blipFill>
              <a:blip r:embed="rId5"/>
              <a:stretch>
                <a:fillRect/>
              </a:stretch>
            </p:blipFill>
            <p:spPr>
              <a:xfrm>
                <a:off x="660240" y="3820320"/>
                <a:ext cx="7507080" cy="2441520"/>
              </a:xfrm>
              <a:prstGeom prst="rect">
                <a:avLst/>
              </a:prstGeom>
            </p:spPr>
          </p:pic>
        </mc:Fallback>
      </mc:AlternateContent>
    </p:spTree>
    <p:extLst>
      <p:ext uri="{BB962C8B-B14F-4D97-AF65-F5344CB8AC3E}">
        <p14:creationId xmlns:p14="http://schemas.microsoft.com/office/powerpoint/2010/main" val="23994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25</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Knapsack Problem</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95C55F58-4BE2-9A01-70CF-730E1903C716}"/>
                  </a:ext>
                </a:extLst>
              </p:cNvPr>
              <p:cNvSpPr txBox="1">
                <a:spLocks noChangeArrowheads="1"/>
              </p:cNvSpPr>
              <p:nvPr/>
            </p:nvSpPr>
            <p:spPr bwMode="auto">
              <a:xfrm>
                <a:off x="475861" y="1153692"/>
                <a:ext cx="8610600" cy="827508"/>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GB" altLang="ar-EG"/>
                  <a:t>Given n items of known weights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𝑤</m:t>
                        </m:r>
                      </m:e>
                      <m:sub>
                        <m:r>
                          <a:rPr lang="en-US" altLang="ar-EG" b="0" i="1" smtClean="0">
                            <a:latin typeface="Cambria Math" panose="02040503050406030204" pitchFamily="18" charset="0"/>
                          </a:rPr>
                          <m:t>1</m:t>
                        </m:r>
                      </m:sub>
                    </m:sSub>
                    <m:r>
                      <a:rPr lang="en-US" altLang="ar-EG" b="0" i="1" smtClean="0">
                        <a:latin typeface="Cambria Math" panose="02040503050406030204" pitchFamily="18" charset="0"/>
                      </a:rPr>
                      <m:t>,</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𝑤</m:t>
                        </m:r>
                      </m:e>
                      <m:sub>
                        <m:r>
                          <a:rPr lang="en-US" altLang="ar-EG" b="0" i="1" smtClean="0">
                            <a:latin typeface="Cambria Math" panose="02040503050406030204" pitchFamily="18" charset="0"/>
                          </a:rPr>
                          <m:t>2</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𝑤</m:t>
                        </m:r>
                      </m:e>
                      <m:sub>
                        <m:r>
                          <a:rPr lang="en-US" altLang="ar-EG" b="0" i="1" smtClean="0">
                            <a:latin typeface="Cambria Math" panose="02040503050406030204" pitchFamily="18" charset="0"/>
                          </a:rPr>
                          <m:t>𝑛</m:t>
                        </m:r>
                      </m:sub>
                    </m:sSub>
                  </m:oMath>
                </a14:m>
                <a:r>
                  <a:rPr lang="en-GB" altLang="ar-EG"/>
                  <a:t> and values </a:t>
                </a:r>
                <a14:m>
                  <m:oMath xmlns:m="http://schemas.openxmlformats.org/officeDocument/2006/math">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𝑣</m:t>
                        </m:r>
                      </m:e>
                      <m:sub>
                        <m:r>
                          <a:rPr lang="en-US" altLang="ar-EG" b="0" i="1" smtClean="0">
                            <a:latin typeface="Cambria Math" panose="02040503050406030204" pitchFamily="18" charset="0"/>
                          </a:rPr>
                          <m:t>1</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𝑣</m:t>
                        </m:r>
                      </m:e>
                      <m:sub>
                        <m:r>
                          <a:rPr lang="en-US" altLang="ar-EG" b="0" i="1" smtClean="0">
                            <a:latin typeface="Cambria Math" panose="02040503050406030204" pitchFamily="18" charset="0"/>
                          </a:rPr>
                          <m:t>2</m:t>
                        </m:r>
                      </m:sub>
                    </m:sSub>
                    <m:r>
                      <a:rPr lang="en-US" altLang="ar-EG" b="0" i="1" smtClean="0">
                        <a:latin typeface="Cambria Math" panose="02040503050406030204" pitchFamily="18" charset="0"/>
                      </a:rPr>
                      <m:t>, …,</m:t>
                    </m:r>
                    <m:sSub>
                      <m:sSubPr>
                        <m:ctrlPr>
                          <a:rPr lang="en-GB" altLang="ar-EG" i="1" smtClean="0">
                            <a:latin typeface="Cambria Math" panose="02040503050406030204" pitchFamily="18" charset="0"/>
                          </a:rPr>
                        </m:ctrlPr>
                      </m:sSubPr>
                      <m:e>
                        <m:r>
                          <a:rPr lang="en-US" altLang="ar-EG" b="0" i="1" smtClean="0">
                            <a:latin typeface="Cambria Math" panose="02040503050406030204" pitchFamily="18" charset="0"/>
                          </a:rPr>
                          <m:t>𝑣</m:t>
                        </m:r>
                      </m:e>
                      <m:sub>
                        <m:r>
                          <a:rPr lang="en-US" altLang="ar-EG" b="0" i="1" smtClean="0">
                            <a:latin typeface="Cambria Math" panose="02040503050406030204" pitchFamily="18" charset="0"/>
                          </a:rPr>
                          <m:t>𝑛</m:t>
                        </m:r>
                      </m:sub>
                    </m:sSub>
                  </m:oMath>
                </a14:m>
                <a:r>
                  <a:rPr lang="en-GB" altLang="ar-EG"/>
                  <a:t>, and a knapsack of capacity </a:t>
                </a:r>
                <a14:m>
                  <m:oMath xmlns:m="http://schemas.openxmlformats.org/officeDocument/2006/math">
                    <m:r>
                      <a:rPr lang="en-GB" altLang="ar-EG" i="1" dirty="0" smtClean="0">
                        <a:latin typeface="Cambria Math" panose="02040503050406030204" pitchFamily="18" charset="0"/>
                      </a:rPr>
                      <m:t>𝑊</m:t>
                    </m:r>
                  </m:oMath>
                </a14:m>
                <a:r>
                  <a:rPr lang="en-GB" altLang="ar-EG"/>
                  <a:t>, </a:t>
                </a:r>
                <a:r>
                  <a:rPr lang="en-GB" altLang="ar-EG" u="sng"/>
                  <a:t>find the most valuable subset of the items that fit into the knapsack.</a:t>
                </a:r>
              </a:p>
              <a:p>
                <a:pPr>
                  <a:buFont typeface="Wingdings" panose="05000000000000000000" pitchFamily="2" charset="2"/>
                  <a:buChar char="q"/>
                </a:pPr>
                <a:endParaRPr lang="en-GB" altLang="ar-EG" dirty="0"/>
              </a:p>
              <a:p>
                <a:pPr>
                  <a:buFont typeface="Wingdings" panose="05000000000000000000" pitchFamily="2" charset="2"/>
                  <a:buChar char="q"/>
                </a:pPr>
                <a:endParaRPr lang="en-US" altLang="ar-EG" dirty="0"/>
              </a:p>
            </p:txBody>
          </p:sp>
        </mc:Choice>
        <mc:Fallback xmlns="">
          <p:sp>
            <p:nvSpPr>
              <p:cNvPr id="3" name="Rectangle 3">
                <a:extLst>
                  <a:ext uri="{FF2B5EF4-FFF2-40B4-BE49-F238E27FC236}">
                    <a16:creationId xmlns:a16="http://schemas.microsoft.com/office/drawing/2014/main" id="{95C55F58-4BE2-9A01-70CF-730E1903C716}"/>
                  </a:ext>
                </a:extLst>
              </p:cNvPr>
              <p:cNvSpPr txBox="1">
                <a:spLocks noRot="1" noChangeAspect="1" noMove="1" noResize="1" noEditPoints="1" noAdjustHandles="1" noChangeArrowheads="1" noChangeShapeType="1" noTextEdit="1"/>
              </p:cNvSpPr>
              <p:nvPr/>
            </p:nvSpPr>
            <p:spPr bwMode="auto">
              <a:xfrm>
                <a:off x="475861" y="1153692"/>
                <a:ext cx="8610600" cy="827508"/>
              </a:xfrm>
              <a:prstGeom prst="rect">
                <a:avLst/>
              </a:prstGeom>
              <a:blipFill>
                <a:blip r:embed="rId3"/>
                <a:stretch>
                  <a:fillRect l="-495" t="-6618" b="-6397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pic>
        <p:nvPicPr>
          <p:cNvPr id="4" name="Picture 3">
            <a:extLst>
              <a:ext uri="{FF2B5EF4-FFF2-40B4-BE49-F238E27FC236}">
                <a16:creationId xmlns:a16="http://schemas.microsoft.com/office/drawing/2014/main" id="{2388BAFF-6D80-3D3A-A25F-6838C4B32099}"/>
              </a:ext>
            </a:extLst>
          </p:cNvPr>
          <p:cNvPicPr>
            <a:picLocks noChangeAspect="1"/>
          </p:cNvPicPr>
          <p:nvPr/>
        </p:nvPicPr>
        <p:blipFill>
          <a:blip r:embed="rId4"/>
          <a:stretch>
            <a:fillRect/>
          </a:stretch>
        </p:blipFill>
        <p:spPr>
          <a:xfrm>
            <a:off x="1066800" y="3124200"/>
            <a:ext cx="7315200" cy="3180183"/>
          </a:xfrm>
          <a:prstGeom prst="rect">
            <a:avLst/>
          </a:prstGeom>
        </p:spPr>
      </p:pic>
    </p:spTree>
    <p:extLst>
      <p:ext uri="{BB962C8B-B14F-4D97-AF65-F5344CB8AC3E}">
        <p14:creationId xmlns:p14="http://schemas.microsoft.com/office/powerpoint/2010/main" val="95263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26</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Knapsack Problem</a:t>
            </a:r>
          </a:p>
        </p:txBody>
      </p:sp>
      <p:pic>
        <p:nvPicPr>
          <p:cNvPr id="5" name="Picture 4">
            <a:extLst>
              <a:ext uri="{FF2B5EF4-FFF2-40B4-BE49-F238E27FC236}">
                <a16:creationId xmlns:a16="http://schemas.microsoft.com/office/drawing/2014/main" id="{AB898A52-F2FD-D264-B33B-9000B7105604}"/>
              </a:ext>
            </a:extLst>
          </p:cNvPr>
          <p:cNvPicPr>
            <a:picLocks noChangeAspect="1"/>
          </p:cNvPicPr>
          <p:nvPr/>
        </p:nvPicPr>
        <p:blipFill>
          <a:blip r:embed="rId3"/>
          <a:stretch>
            <a:fillRect/>
          </a:stretch>
        </p:blipFill>
        <p:spPr>
          <a:xfrm>
            <a:off x="3876675" y="1180322"/>
            <a:ext cx="4886325" cy="5105400"/>
          </a:xfrm>
          <a:prstGeom prst="rect">
            <a:avLst/>
          </a:prstGeom>
        </p:spPr>
      </p:pic>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0487960C-16AE-9586-0049-C6B3FD289AA6}"/>
                  </a:ext>
                </a:extLst>
              </p:cNvPr>
              <p:cNvSpPr txBox="1">
                <a:spLocks noChangeArrowheads="1"/>
              </p:cNvSpPr>
              <p:nvPr/>
            </p:nvSpPr>
            <p:spPr bwMode="auto">
              <a:xfrm>
                <a:off x="475861" y="1153692"/>
                <a:ext cx="3334139" cy="1818108"/>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GB" altLang="ar-EG" dirty="0"/>
                  <a:t>It is </a:t>
                </a:r>
                <a14:m>
                  <m:oMath xmlns:m="http://schemas.openxmlformats.org/officeDocument/2006/math">
                    <m:r>
                      <a:rPr lang="el-GR" altLang="ar-EG" b="1" i="1" smtClean="0">
                        <a:latin typeface="Cambria Math" panose="02040503050406030204" pitchFamily="18" charset="0"/>
                      </a:rPr>
                      <m:t>𝜴</m:t>
                    </m:r>
                    <m:sSup>
                      <m:sSupPr>
                        <m:ctrlPr>
                          <a:rPr lang="en-GB" altLang="ar-EG" i="1" smtClean="0">
                            <a:latin typeface="Cambria Math" panose="02040503050406030204" pitchFamily="18" charset="0"/>
                          </a:rPr>
                        </m:ctrlPr>
                      </m:sSupPr>
                      <m:e>
                        <m:r>
                          <a:rPr lang="en-US" altLang="ar-EG" b="1" i="1" smtClean="0">
                            <a:latin typeface="Cambria Math" panose="02040503050406030204" pitchFamily="18" charset="0"/>
                          </a:rPr>
                          <m:t>(</m:t>
                        </m:r>
                        <m:r>
                          <a:rPr lang="en-US" altLang="ar-EG" b="1" i="1" smtClean="0">
                            <a:latin typeface="Cambria Math" panose="02040503050406030204" pitchFamily="18" charset="0"/>
                          </a:rPr>
                          <m:t>𝟐</m:t>
                        </m:r>
                      </m:e>
                      <m:sup>
                        <m:r>
                          <a:rPr lang="en-US" altLang="ar-EG" b="1" i="1" smtClean="0">
                            <a:latin typeface="Cambria Math" panose="02040503050406030204" pitchFamily="18" charset="0"/>
                          </a:rPr>
                          <m:t>𝒏</m:t>
                        </m:r>
                      </m:sup>
                    </m:sSup>
                    <m:r>
                      <a:rPr lang="en-US" altLang="ar-EG" b="1" i="1" smtClean="0">
                        <a:latin typeface="Cambria Math" panose="02040503050406030204" pitchFamily="18" charset="0"/>
                      </a:rPr>
                      <m:t>)</m:t>
                    </m:r>
                  </m:oMath>
                </a14:m>
                <a:r>
                  <a:rPr lang="en-GB" altLang="ar-EG" dirty="0"/>
                  <a:t> algorithm</a:t>
                </a:r>
              </a:p>
              <a:p>
                <a:pPr>
                  <a:buFont typeface="Wingdings" panose="05000000000000000000" pitchFamily="2" charset="2"/>
                  <a:buChar char="q"/>
                </a:pPr>
                <a:endParaRPr lang="en-GB" altLang="ar-EG" dirty="0"/>
              </a:p>
              <a:p>
                <a:pPr>
                  <a:buFont typeface="Wingdings" panose="05000000000000000000" pitchFamily="2" charset="2"/>
                  <a:buChar char="q"/>
                </a:pPr>
                <a:r>
                  <a:rPr lang="en-GB" altLang="ar-EG" dirty="0"/>
                  <a:t>NP-hard problem</a:t>
                </a:r>
              </a:p>
              <a:p>
                <a:pPr lvl="1">
                  <a:buFont typeface="Wingdings" panose="05000000000000000000" pitchFamily="2" charset="2"/>
                  <a:buChar char="q"/>
                </a:pPr>
                <a:r>
                  <a:rPr lang="en-GB" altLang="ar-EG"/>
                  <a:t>No polynomial-time algorithm is known for any NP-hard problem.</a:t>
                </a:r>
              </a:p>
              <a:p>
                <a:pPr>
                  <a:buFont typeface="Wingdings" panose="05000000000000000000" pitchFamily="2" charset="2"/>
                  <a:buChar char="q"/>
                </a:pPr>
                <a:endParaRPr lang="en-US" altLang="ar-EG" dirty="0"/>
              </a:p>
            </p:txBody>
          </p:sp>
        </mc:Choice>
        <mc:Fallback xmlns="">
          <p:sp>
            <p:nvSpPr>
              <p:cNvPr id="6" name="Rectangle 3">
                <a:extLst>
                  <a:ext uri="{FF2B5EF4-FFF2-40B4-BE49-F238E27FC236}">
                    <a16:creationId xmlns:a16="http://schemas.microsoft.com/office/drawing/2014/main" id="{0487960C-16AE-9586-0049-C6B3FD289AA6}"/>
                  </a:ext>
                </a:extLst>
              </p:cNvPr>
              <p:cNvSpPr txBox="1">
                <a:spLocks noRot="1" noChangeAspect="1" noMove="1" noResize="1" noEditPoints="1" noAdjustHandles="1" noChangeArrowheads="1" noChangeShapeType="1" noTextEdit="1"/>
              </p:cNvSpPr>
              <p:nvPr/>
            </p:nvSpPr>
            <p:spPr bwMode="auto">
              <a:xfrm>
                <a:off x="475861" y="1153692"/>
                <a:ext cx="3334139" cy="1818108"/>
              </a:xfrm>
              <a:prstGeom prst="rect">
                <a:avLst/>
              </a:prstGeom>
              <a:blipFill>
                <a:blip r:embed="rId4"/>
                <a:stretch>
                  <a:fillRect l="-1280" t="-3010" r="-1828" b="-5117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F8187154-36BF-324F-5FAA-3A693B365CFF}"/>
                  </a:ext>
                </a:extLst>
              </p14:cNvPr>
              <p14:cNvContentPartPr/>
              <p14:nvPr/>
            </p14:nvContentPartPr>
            <p14:xfrm>
              <a:off x="480240" y="1478880"/>
              <a:ext cx="7506720" cy="4643280"/>
            </p14:xfrm>
          </p:contentPart>
        </mc:Choice>
        <mc:Fallback>
          <p:pic>
            <p:nvPicPr>
              <p:cNvPr id="2" name="Ink 1">
                <a:extLst>
                  <a:ext uri="{FF2B5EF4-FFF2-40B4-BE49-F238E27FC236}">
                    <a16:creationId xmlns:a16="http://schemas.microsoft.com/office/drawing/2014/main" id="{F8187154-36BF-324F-5FAA-3A693B365CFF}"/>
                  </a:ext>
                </a:extLst>
              </p:cNvPr>
              <p:cNvPicPr/>
              <p:nvPr/>
            </p:nvPicPr>
            <p:blipFill>
              <a:blip r:embed="rId6"/>
              <a:stretch>
                <a:fillRect/>
              </a:stretch>
            </p:blipFill>
            <p:spPr>
              <a:xfrm>
                <a:off x="470880" y="1469520"/>
                <a:ext cx="7525440" cy="4662000"/>
              </a:xfrm>
              <a:prstGeom prst="rect">
                <a:avLst/>
              </a:prstGeom>
            </p:spPr>
          </p:pic>
        </mc:Fallback>
      </mc:AlternateContent>
    </p:spTree>
    <p:extLst>
      <p:ext uri="{BB962C8B-B14F-4D97-AF65-F5344CB8AC3E}">
        <p14:creationId xmlns:p14="http://schemas.microsoft.com/office/powerpoint/2010/main" val="3488665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27</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Assignment Problem</a:t>
            </a: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0487960C-16AE-9586-0049-C6B3FD289AA6}"/>
                  </a:ext>
                </a:extLst>
              </p:cNvPr>
              <p:cNvSpPr txBox="1">
                <a:spLocks noChangeArrowheads="1"/>
              </p:cNvSpPr>
              <p:nvPr/>
            </p:nvSpPr>
            <p:spPr bwMode="auto">
              <a:xfrm>
                <a:off x="475861" y="1344970"/>
                <a:ext cx="8515739" cy="522708"/>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GB" altLang="ar-EG" dirty="0"/>
                  <a:t>Assign </a:t>
                </a:r>
                <a14:m>
                  <m:oMath xmlns:m="http://schemas.openxmlformats.org/officeDocument/2006/math">
                    <m:r>
                      <a:rPr lang="en-GB" altLang="ar-EG" i="1" dirty="0" smtClean="0">
                        <a:latin typeface="Cambria Math" panose="02040503050406030204" pitchFamily="18" charset="0"/>
                      </a:rPr>
                      <m:t>𝑛</m:t>
                    </m:r>
                  </m:oMath>
                </a14:m>
                <a:r>
                  <a:rPr lang="en-GB" altLang="ar-EG" dirty="0"/>
                  <a:t> people to execute </a:t>
                </a:r>
                <a14:m>
                  <m:oMath xmlns:m="http://schemas.openxmlformats.org/officeDocument/2006/math">
                    <m:r>
                      <a:rPr lang="en-GB" altLang="ar-EG" i="1" dirty="0" smtClean="0">
                        <a:latin typeface="Cambria Math" panose="02040503050406030204" pitchFamily="18" charset="0"/>
                      </a:rPr>
                      <m:t>𝑛</m:t>
                    </m:r>
                  </m:oMath>
                </a14:m>
                <a:r>
                  <a:rPr lang="en-GB" altLang="ar-EG" dirty="0"/>
                  <a:t> jobs</a:t>
                </a:r>
                <a:endParaRPr lang="en-US" altLang="ar-EG" dirty="0"/>
              </a:p>
            </p:txBody>
          </p:sp>
        </mc:Choice>
        <mc:Fallback xmlns="">
          <p:sp>
            <p:nvSpPr>
              <p:cNvPr id="6" name="Rectangle 3">
                <a:extLst>
                  <a:ext uri="{FF2B5EF4-FFF2-40B4-BE49-F238E27FC236}">
                    <a16:creationId xmlns:a16="http://schemas.microsoft.com/office/drawing/2014/main" id="{0487960C-16AE-9586-0049-C6B3FD289AA6}"/>
                  </a:ext>
                </a:extLst>
              </p:cNvPr>
              <p:cNvSpPr txBox="1">
                <a:spLocks noRot="1" noChangeAspect="1" noMove="1" noResize="1" noEditPoints="1" noAdjustHandles="1" noChangeArrowheads="1" noChangeShapeType="1" noTextEdit="1"/>
              </p:cNvSpPr>
              <p:nvPr/>
            </p:nvSpPr>
            <p:spPr bwMode="auto">
              <a:xfrm>
                <a:off x="475861" y="1344970"/>
                <a:ext cx="8515739" cy="522708"/>
              </a:xfrm>
              <a:prstGeom prst="rect">
                <a:avLst/>
              </a:prstGeom>
              <a:blipFill>
                <a:blip r:embed="rId3"/>
                <a:stretch>
                  <a:fillRect l="-501" t="-10588" b="-2117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pic>
        <p:nvPicPr>
          <p:cNvPr id="3" name="Picture 2">
            <a:extLst>
              <a:ext uri="{FF2B5EF4-FFF2-40B4-BE49-F238E27FC236}">
                <a16:creationId xmlns:a16="http://schemas.microsoft.com/office/drawing/2014/main" id="{575ACD79-4EE0-D7CA-C21F-E3797AC06A97}"/>
              </a:ext>
            </a:extLst>
          </p:cNvPr>
          <p:cNvPicPr>
            <a:picLocks noChangeAspect="1"/>
          </p:cNvPicPr>
          <p:nvPr/>
        </p:nvPicPr>
        <p:blipFill>
          <a:blip r:embed="rId4"/>
          <a:stretch>
            <a:fillRect/>
          </a:stretch>
        </p:blipFill>
        <p:spPr>
          <a:xfrm>
            <a:off x="914400" y="1950856"/>
            <a:ext cx="6019800" cy="2316344"/>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16A7E97-8D89-C848-0AD5-A851C9F4BDC1}"/>
                  </a:ext>
                </a:extLst>
              </p:cNvPr>
              <p:cNvSpPr txBox="1">
                <a:spLocks noChangeArrowheads="1"/>
              </p:cNvSpPr>
              <p:nvPr/>
            </p:nvSpPr>
            <p:spPr bwMode="auto">
              <a:xfrm>
                <a:off x="475860" y="4407916"/>
                <a:ext cx="8515739" cy="1916683"/>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GB" altLang="ar-EG" dirty="0"/>
                  <a:t>Describe feasible solutions to the assignment problem as n-tuples </a:t>
                </a:r>
                <a14:m>
                  <m:oMath xmlns:m="http://schemas.openxmlformats.org/officeDocument/2006/math">
                    <m:d>
                      <m:dPr>
                        <m:begChr m:val="⟨"/>
                        <m:endChr m:val="⟩"/>
                        <m:ctrlPr>
                          <a:rPr lang="en-GB" altLang="ar-EG" i="1">
                            <a:latin typeface="Cambria Math" panose="02040503050406030204" pitchFamily="18" charset="0"/>
                          </a:rPr>
                        </m:ctrlPr>
                      </m:dPr>
                      <m:e>
                        <m:sSub>
                          <m:sSubPr>
                            <m:ctrlPr>
                              <a:rPr lang="en-GB" altLang="ar-EG" i="1">
                                <a:latin typeface="Cambria Math" panose="02040503050406030204" pitchFamily="18" charset="0"/>
                              </a:rPr>
                            </m:ctrlPr>
                          </m:sSubPr>
                          <m:e>
                            <m:r>
                              <a:rPr lang="en-US" altLang="ar-EG" b="0" i="1">
                                <a:latin typeface="Cambria Math" panose="02040503050406030204" pitchFamily="18" charset="0"/>
                              </a:rPr>
                              <m:t>𝑗</m:t>
                            </m:r>
                          </m:e>
                          <m:sub>
                            <m:r>
                              <a:rPr lang="en-US" altLang="ar-EG" b="0" i="1">
                                <a:latin typeface="Cambria Math" panose="02040503050406030204" pitchFamily="18" charset="0"/>
                              </a:rPr>
                              <m:t>1</m:t>
                            </m:r>
                          </m:sub>
                        </m:sSub>
                        <m:r>
                          <a:rPr lang="en-US" altLang="ar-EG" b="0" i="1">
                            <a:latin typeface="Cambria Math" panose="02040503050406030204" pitchFamily="18" charset="0"/>
                          </a:rPr>
                          <m:t>, …,</m:t>
                        </m:r>
                        <m:sSub>
                          <m:sSubPr>
                            <m:ctrlPr>
                              <a:rPr lang="en-GB" altLang="ar-EG" i="1">
                                <a:latin typeface="Cambria Math" panose="02040503050406030204" pitchFamily="18" charset="0"/>
                              </a:rPr>
                            </m:ctrlPr>
                          </m:sSubPr>
                          <m:e>
                            <m:r>
                              <a:rPr lang="en-US" altLang="ar-EG" b="0" i="1">
                                <a:latin typeface="Cambria Math" panose="02040503050406030204" pitchFamily="18" charset="0"/>
                              </a:rPr>
                              <m:t>𝑗</m:t>
                            </m:r>
                          </m:e>
                          <m:sub>
                            <m:r>
                              <a:rPr lang="en-US" altLang="ar-EG" b="0" i="1">
                                <a:latin typeface="Cambria Math" panose="02040503050406030204" pitchFamily="18" charset="0"/>
                              </a:rPr>
                              <m:t>𝑛</m:t>
                            </m:r>
                          </m:sub>
                        </m:sSub>
                      </m:e>
                    </m:d>
                  </m:oMath>
                </a14:m>
                <a:endParaRPr lang="en-US" altLang="ar-EG" dirty="0"/>
              </a:p>
              <a:p>
                <a:pPr>
                  <a:buFont typeface="Wingdings" panose="05000000000000000000" pitchFamily="2" charset="2"/>
                  <a:buChar char="q"/>
                </a:pPr>
                <a:r>
                  <a:rPr lang="en-GB" altLang="ar-EG" dirty="0"/>
                  <a:t>The solution requires generating all the permutations of integers 1, 2, . . . , 𝑛</a:t>
                </a:r>
                <a:endParaRPr lang="en-US" altLang="ar-EG" dirty="0"/>
              </a:p>
            </p:txBody>
          </p:sp>
        </mc:Choice>
        <mc:Fallback xmlns="">
          <p:sp>
            <p:nvSpPr>
              <p:cNvPr id="4" name="Rectangle 3">
                <a:extLst>
                  <a:ext uri="{FF2B5EF4-FFF2-40B4-BE49-F238E27FC236}">
                    <a16:creationId xmlns:a16="http://schemas.microsoft.com/office/drawing/2014/main" id="{E16A7E97-8D89-C848-0AD5-A851C9F4BDC1}"/>
                  </a:ext>
                </a:extLst>
              </p:cNvPr>
              <p:cNvSpPr txBox="1">
                <a:spLocks noRot="1" noChangeAspect="1" noMove="1" noResize="1" noEditPoints="1" noAdjustHandles="1" noChangeArrowheads="1" noChangeShapeType="1" noTextEdit="1"/>
              </p:cNvSpPr>
              <p:nvPr/>
            </p:nvSpPr>
            <p:spPr bwMode="auto">
              <a:xfrm>
                <a:off x="475860" y="4407916"/>
                <a:ext cx="8515739" cy="1916683"/>
              </a:xfrm>
              <a:prstGeom prst="rect">
                <a:avLst/>
              </a:prstGeom>
              <a:blipFill>
                <a:blip r:embed="rId5"/>
                <a:stretch>
                  <a:fillRect l="-501" t="-286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40A9E72-7264-A077-1E7B-B828D0DDFC42}"/>
                  </a:ext>
                </a:extLst>
              </p:cNvPr>
              <p:cNvSpPr txBox="1"/>
              <p:nvPr/>
            </p:nvSpPr>
            <p:spPr>
              <a:xfrm>
                <a:off x="6934200" y="2287556"/>
                <a:ext cx="2247900" cy="1569660"/>
              </a:xfrm>
              <a:prstGeom prst="rect">
                <a:avLst/>
              </a:prstGeom>
              <a:noFill/>
            </p:spPr>
            <p:txBody>
              <a:bodyPr wrap="square">
                <a:spAutoFit/>
              </a:bodyPr>
              <a:lstStyle/>
              <a:p>
                <a14:m>
                  <m:oMath xmlns:m="http://schemas.openxmlformats.org/officeDocument/2006/math">
                    <m:r>
                      <a:rPr lang="en-GB" altLang="ar-EG" i="1" dirty="0" smtClean="0">
                        <a:latin typeface="Cambria Math" panose="02040503050406030204" pitchFamily="18" charset="0"/>
                      </a:rPr>
                      <m:t>𝐶</m:t>
                    </m:r>
                    <m:r>
                      <a:rPr lang="en-GB" altLang="ar-EG" i="1" dirty="0" smtClean="0">
                        <a:latin typeface="Cambria Math" panose="02040503050406030204" pitchFamily="18" charset="0"/>
                      </a:rPr>
                      <m:t>[</m:t>
                    </m:r>
                    <m:r>
                      <a:rPr lang="en-GB" altLang="ar-EG" i="1" dirty="0" err="1" smtClean="0">
                        <a:latin typeface="Cambria Math" panose="02040503050406030204" pitchFamily="18" charset="0"/>
                      </a:rPr>
                      <m:t>𝑖</m:t>
                    </m:r>
                    <m:r>
                      <a:rPr lang="en-GB" altLang="ar-EG" i="1" dirty="0" smtClean="0">
                        <a:latin typeface="Cambria Math" panose="02040503050406030204" pitchFamily="18" charset="0"/>
                      </a:rPr>
                      <m:t>, </m:t>
                    </m:r>
                    <m:r>
                      <a:rPr lang="en-GB" altLang="ar-EG" i="1" dirty="0" smtClean="0">
                        <a:latin typeface="Cambria Math" panose="02040503050406030204" pitchFamily="18" charset="0"/>
                      </a:rPr>
                      <m:t>𝑗</m:t>
                    </m:r>
                    <m:r>
                      <a:rPr lang="en-GB" altLang="ar-EG" i="1" dirty="0" smtClean="0">
                        <a:latin typeface="Cambria Math" panose="02040503050406030204" pitchFamily="18" charset="0"/>
                      </a:rPr>
                      <m:t>]</m:t>
                    </m:r>
                  </m:oMath>
                </a14:m>
                <a:r>
                  <a:rPr lang="en-GB" altLang="ar-EG"/>
                  <a:t> is the cost of assigning </a:t>
                </a:r>
                <a:r>
                  <a:rPr lang="en-GB" altLang="ar-EG" err="1"/>
                  <a:t>ith</a:t>
                </a:r>
                <a:r>
                  <a:rPr lang="en-GB" altLang="ar-EG"/>
                  <a:t>  person to the </a:t>
                </a:r>
                <a:r>
                  <a:rPr lang="en-GB" altLang="ar-EG" err="1"/>
                  <a:t>jth</a:t>
                </a:r>
                <a:r>
                  <a:rPr lang="en-GB" altLang="ar-EG"/>
                  <a:t> job</a:t>
                </a:r>
                <a:endParaRPr lang="en-US"/>
              </a:p>
            </p:txBody>
          </p:sp>
        </mc:Choice>
        <mc:Fallback>
          <p:sp>
            <p:nvSpPr>
              <p:cNvPr id="5" name="TextBox 4">
                <a:extLst>
                  <a:ext uri="{FF2B5EF4-FFF2-40B4-BE49-F238E27FC236}">
                    <a16:creationId xmlns:a16="http://schemas.microsoft.com/office/drawing/2014/main" id="{B40A9E72-7264-A077-1E7B-B828D0DDFC42}"/>
                  </a:ext>
                </a:extLst>
              </p:cNvPr>
              <p:cNvSpPr txBox="1">
                <a:spLocks noRot="1" noChangeAspect="1" noMove="1" noResize="1" noEditPoints="1" noAdjustHandles="1" noChangeArrowheads="1" noChangeShapeType="1" noTextEdit="1"/>
              </p:cNvSpPr>
              <p:nvPr/>
            </p:nvSpPr>
            <p:spPr>
              <a:xfrm>
                <a:off x="6934200" y="2287556"/>
                <a:ext cx="2247900" cy="1569660"/>
              </a:xfrm>
              <a:prstGeom prst="rect">
                <a:avLst/>
              </a:prstGeom>
              <a:blipFill>
                <a:blip r:embed="rId6"/>
                <a:stretch>
                  <a:fillRect l="-4348" t="-3101" r="-6522" b="-7752"/>
                </a:stretch>
              </a:blipFill>
            </p:spPr>
            <p:txBody>
              <a:bodyPr/>
              <a:lstStyle/>
              <a:p>
                <a:r>
                  <a:rPr lang="ar-EG">
                    <a:noFill/>
                  </a:rPr>
                  <a:t> </a:t>
                </a:r>
              </a:p>
            </p:txBody>
          </p:sp>
        </mc:Fallback>
      </mc:AlternateContent>
    </p:spTree>
    <p:extLst>
      <p:ext uri="{BB962C8B-B14F-4D97-AF65-F5344CB8AC3E}">
        <p14:creationId xmlns:p14="http://schemas.microsoft.com/office/powerpoint/2010/main" val="2193360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28</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228600"/>
            <a:ext cx="8610600" cy="696492"/>
          </a:xfrm>
        </p:spPr>
        <p:txBody>
          <a:bodyPr/>
          <a:lstStyle/>
          <a:p>
            <a:pPr>
              <a:defRPr/>
            </a:pPr>
            <a:r>
              <a:rPr lang="en-US" altLang="ar-EG" dirty="0"/>
              <a:t>Assignment Problem</a:t>
            </a:r>
          </a:p>
        </p:txBody>
      </p:sp>
      <p:sp>
        <p:nvSpPr>
          <p:cNvPr id="6" name="Rectangle 3">
            <a:extLst>
              <a:ext uri="{FF2B5EF4-FFF2-40B4-BE49-F238E27FC236}">
                <a16:creationId xmlns:a16="http://schemas.microsoft.com/office/drawing/2014/main" id="{0487960C-16AE-9586-0049-C6B3FD289AA6}"/>
              </a:ext>
            </a:extLst>
          </p:cNvPr>
          <p:cNvSpPr txBox="1">
            <a:spLocks noChangeArrowheads="1"/>
          </p:cNvSpPr>
          <p:nvPr/>
        </p:nvSpPr>
        <p:spPr bwMode="auto">
          <a:xfrm>
            <a:off x="480526" y="4114800"/>
            <a:ext cx="8515739" cy="1818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number of permutations is </a:t>
            </a:r>
            <a:r>
              <a:rPr lang="en-GB" i="1" dirty="0">
                <a:latin typeface="+mj-lt"/>
              </a:rPr>
              <a:t>n!</a:t>
            </a:r>
            <a:endParaRPr lang="en-GB" i="1" dirty="0"/>
          </a:p>
          <a:p>
            <a:endParaRPr lang="en-GB" dirty="0"/>
          </a:p>
          <a:p>
            <a:r>
              <a:rPr lang="en-GB" dirty="0"/>
              <a:t>Exhaustive search is impractical for all but very small instances.</a:t>
            </a:r>
            <a:endParaRPr lang="en-GB" altLang="ar-EG" dirty="0"/>
          </a:p>
          <a:p>
            <a:pPr>
              <a:buFont typeface="Wingdings" panose="05000000000000000000" pitchFamily="2" charset="2"/>
              <a:buChar char="q"/>
            </a:pPr>
            <a:endParaRPr lang="en-US" altLang="ar-EG" dirty="0"/>
          </a:p>
        </p:txBody>
      </p:sp>
      <p:pic>
        <p:nvPicPr>
          <p:cNvPr id="7" name="Picture 6">
            <a:extLst>
              <a:ext uri="{FF2B5EF4-FFF2-40B4-BE49-F238E27FC236}">
                <a16:creationId xmlns:a16="http://schemas.microsoft.com/office/drawing/2014/main" id="{6586CA99-2514-7FAE-473E-FAF1D2B2EF39}"/>
              </a:ext>
            </a:extLst>
          </p:cNvPr>
          <p:cNvPicPr>
            <a:picLocks noChangeAspect="1"/>
          </p:cNvPicPr>
          <p:nvPr/>
        </p:nvPicPr>
        <p:blipFill>
          <a:blip r:embed="rId3"/>
          <a:stretch>
            <a:fillRect/>
          </a:stretch>
        </p:blipFill>
        <p:spPr>
          <a:xfrm>
            <a:off x="533400" y="1380968"/>
            <a:ext cx="8077200" cy="2276632"/>
          </a:xfrm>
          <a:prstGeom prst="rect">
            <a:avLst/>
          </a:prstGeom>
        </p:spPr>
      </p:pic>
    </p:spTree>
    <p:extLst>
      <p:ext uri="{BB962C8B-B14F-4D97-AF65-F5344CB8AC3E}">
        <p14:creationId xmlns:p14="http://schemas.microsoft.com/office/powerpoint/2010/main" val="2432383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29</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152400"/>
            <a:ext cx="8610600" cy="696492"/>
          </a:xfrm>
        </p:spPr>
        <p:txBody>
          <a:bodyPr/>
          <a:lstStyle/>
          <a:p>
            <a:pPr>
              <a:defRPr/>
            </a:pPr>
            <a:r>
              <a:rPr lang="en-GB" altLang="ar-EG" dirty="0"/>
              <a:t>Depth-First and Breadth-First Search</a:t>
            </a:r>
            <a:endParaRPr lang="en-US" altLang="ar-EG" dirty="0"/>
          </a:p>
        </p:txBody>
      </p:sp>
      <p:sp>
        <p:nvSpPr>
          <p:cNvPr id="6" name="Rectangle 3">
            <a:extLst>
              <a:ext uri="{FF2B5EF4-FFF2-40B4-BE49-F238E27FC236}">
                <a16:creationId xmlns:a16="http://schemas.microsoft.com/office/drawing/2014/main" id="{0487960C-16AE-9586-0049-C6B3FD289AA6}"/>
              </a:ext>
            </a:extLst>
          </p:cNvPr>
          <p:cNvSpPr txBox="1">
            <a:spLocks noChangeArrowheads="1"/>
          </p:cNvSpPr>
          <p:nvPr/>
        </p:nvSpPr>
        <p:spPr bwMode="auto">
          <a:xfrm>
            <a:off x="480526" y="1295400"/>
            <a:ext cx="8588829"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Exhaustive search can also be applied to </a:t>
            </a:r>
          </a:p>
          <a:p>
            <a:pPr marL="709613">
              <a:buFont typeface="Wingdings" panose="05000000000000000000" pitchFamily="2" charset="2"/>
              <a:buChar char="Ø"/>
            </a:pPr>
            <a:r>
              <a:rPr lang="en-GB" dirty="0"/>
              <a:t>Depth-first search (DFS)</a:t>
            </a:r>
          </a:p>
          <a:p>
            <a:pPr marL="709613">
              <a:buFont typeface="Wingdings" panose="05000000000000000000" pitchFamily="2" charset="2"/>
              <a:buChar char="Ø"/>
            </a:pPr>
            <a:r>
              <a:rPr lang="en-GB" dirty="0"/>
              <a:t>Breadth-first search (BFS)</a:t>
            </a:r>
            <a:endParaRPr lang="en-US" altLang="ar-EG" dirty="0"/>
          </a:p>
        </p:txBody>
      </p:sp>
    </p:spTree>
    <p:extLst>
      <p:ext uri="{BB962C8B-B14F-4D97-AF65-F5344CB8AC3E}">
        <p14:creationId xmlns:p14="http://schemas.microsoft.com/office/powerpoint/2010/main" val="4197057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3</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609600" y="228600"/>
            <a:ext cx="8382000" cy="609600"/>
          </a:xfrm>
        </p:spPr>
        <p:txBody>
          <a:bodyPr/>
          <a:lstStyle/>
          <a:p>
            <a:pPr>
              <a:defRPr/>
            </a:pPr>
            <a:r>
              <a:rPr lang="en-US" altLang="ar-EG" sz="4000"/>
              <a:t>Brute-Force Sorting Algorithm</a:t>
            </a:r>
            <a:endParaRPr lang="en-US" altLang="ar-EG"/>
          </a:p>
        </p:txBody>
      </p:sp>
      <p:sp>
        <p:nvSpPr>
          <p:cNvPr id="269315" name="Rectangle 3">
            <a:extLst>
              <a:ext uri="{FF2B5EF4-FFF2-40B4-BE49-F238E27FC236}">
                <a16:creationId xmlns:a16="http://schemas.microsoft.com/office/drawing/2014/main" id="{D1A02E92-FA55-502E-BE43-5084B6AA4B35}"/>
              </a:ext>
            </a:extLst>
          </p:cNvPr>
          <p:cNvSpPr>
            <a:spLocks noGrp="1" noChangeArrowheads="1"/>
          </p:cNvSpPr>
          <p:nvPr>
            <p:ph type="body" idx="1"/>
          </p:nvPr>
        </p:nvSpPr>
        <p:spPr>
          <a:xfrm>
            <a:off x="609600" y="1266825"/>
            <a:ext cx="8534400" cy="4905375"/>
          </a:xfrm>
        </p:spPr>
        <p:txBody>
          <a:bodyPr/>
          <a:lstStyle/>
          <a:p>
            <a:pPr>
              <a:buFont typeface="Wingdings" panose="05000000000000000000" pitchFamily="2" charset="2"/>
              <a:buChar char="q"/>
              <a:defRPr/>
            </a:pPr>
            <a:r>
              <a:rPr lang="en-GB" altLang="ar-EG" sz="2800" dirty="0"/>
              <a:t>The two algorithms discussed here are:</a:t>
            </a:r>
          </a:p>
          <a:p>
            <a:pPr marL="709613">
              <a:buFont typeface="Wingdings" panose="05000000000000000000" pitchFamily="2" charset="2"/>
              <a:buChar char="Ø"/>
              <a:defRPr/>
            </a:pPr>
            <a:r>
              <a:rPr lang="en-GB" altLang="ar-EG" sz="2800" dirty="0"/>
              <a:t>Selection sort</a:t>
            </a:r>
          </a:p>
          <a:p>
            <a:pPr marL="709613">
              <a:buFont typeface="Wingdings" panose="05000000000000000000" pitchFamily="2" charset="2"/>
              <a:buChar char="Ø"/>
              <a:defRPr/>
            </a:pPr>
            <a:r>
              <a:rPr lang="en-GB" altLang="ar-EG" sz="2800" dirty="0"/>
              <a:t>Bubble sort</a:t>
            </a:r>
            <a:endParaRPr lang="en-US" altLang="ar-EG" sz="2800" dirty="0">
              <a:sym typeface="Symbol" panose="05050102010706020507" pitchFamily="18" charset="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30</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152400"/>
            <a:ext cx="8610600" cy="696492"/>
          </a:xfrm>
        </p:spPr>
        <p:txBody>
          <a:bodyPr/>
          <a:lstStyle/>
          <a:p>
            <a:pPr>
              <a:defRPr/>
            </a:pPr>
            <a:r>
              <a:rPr lang="en-GB" altLang="ar-EG" dirty="0"/>
              <a:t>Depth-First Search</a:t>
            </a:r>
            <a:endParaRPr lang="en-US" altLang="ar-EG" dirty="0"/>
          </a:p>
        </p:txBody>
      </p:sp>
      <p:pic>
        <p:nvPicPr>
          <p:cNvPr id="3" name="Picture 2">
            <a:extLst>
              <a:ext uri="{FF2B5EF4-FFF2-40B4-BE49-F238E27FC236}">
                <a16:creationId xmlns:a16="http://schemas.microsoft.com/office/drawing/2014/main" id="{B0D1311B-C9AC-960C-D6F8-B13D13149393}"/>
              </a:ext>
            </a:extLst>
          </p:cNvPr>
          <p:cNvPicPr>
            <a:picLocks noChangeAspect="1"/>
          </p:cNvPicPr>
          <p:nvPr/>
        </p:nvPicPr>
        <p:blipFill>
          <a:blip r:embed="rId3"/>
          <a:stretch>
            <a:fillRect/>
          </a:stretch>
        </p:blipFill>
        <p:spPr>
          <a:xfrm>
            <a:off x="533400" y="1295400"/>
            <a:ext cx="8483600" cy="4876800"/>
          </a:xfrm>
          <a:prstGeom prst="rect">
            <a:avLst/>
          </a:prstGeom>
        </p:spPr>
      </p:pic>
    </p:spTree>
    <p:extLst>
      <p:ext uri="{BB962C8B-B14F-4D97-AF65-F5344CB8AC3E}">
        <p14:creationId xmlns:p14="http://schemas.microsoft.com/office/powerpoint/2010/main" val="220440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31</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152400"/>
            <a:ext cx="8610600" cy="696492"/>
          </a:xfrm>
        </p:spPr>
        <p:txBody>
          <a:bodyPr/>
          <a:lstStyle/>
          <a:p>
            <a:pPr>
              <a:defRPr/>
            </a:pPr>
            <a:r>
              <a:rPr lang="en-GB" altLang="ar-EG" dirty="0"/>
              <a:t>Depth-First Search</a:t>
            </a:r>
            <a:endParaRPr lang="en-US" altLang="ar-EG" dirty="0"/>
          </a:p>
        </p:txBody>
      </p:sp>
      <p:pic>
        <p:nvPicPr>
          <p:cNvPr id="4" name="Picture 3">
            <a:extLst>
              <a:ext uri="{FF2B5EF4-FFF2-40B4-BE49-F238E27FC236}">
                <a16:creationId xmlns:a16="http://schemas.microsoft.com/office/drawing/2014/main" id="{D43EDBC8-E4FD-BBF5-9B91-01E49B8DFD91}"/>
              </a:ext>
            </a:extLst>
          </p:cNvPr>
          <p:cNvPicPr>
            <a:picLocks noChangeAspect="1"/>
          </p:cNvPicPr>
          <p:nvPr/>
        </p:nvPicPr>
        <p:blipFill>
          <a:blip r:embed="rId3"/>
          <a:stretch>
            <a:fillRect/>
          </a:stretch>
        </p:blipFill>
        <p:spPr>
          <a:xfrm>
            <a:off x="685800" y="1195386"/>
            <a:ext cx="8153400" cy="5129213"/>
          </a:xfrm>
          <a:prstGeom prst="rect">
            <a:avLst/>
          </a:prstGeom>
        </p:spPr>
      </p:pic>
    </p:spTree>
    <p:extLst>
      <p:ext uri="{BB962C8B-B14F-4D97-AF65-F5344CB8AC3E}">
        <p14:creationId xmlns:p14="http://schemas.microsoft.com/office/powerpoint/2010/main" val="280935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32</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152400"/>
            <a:ext cx="8610600" cy="696492"/>
          </a:xfrm>
        </p:spPr>
        <p:txBody>
          <a:bodyPr/>
          <a:lstStyle/>
          <a:p>
            <a:pPr>
              <a:defRPr/>
            </a:pPr>
            <a:r>
              <a:rPr lang="en-GB" altLang="ar-EG" dirty="0"/>
              <a:t>Depth-First Search</a:t>
            </a:r>
            <a:endParaRPr lang="en-US" altLang="ar-EG" dirty="0"/>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0487960C-16AE-9586-0049-C6B3FD289AA6}"/>
                  </a:ext>
                </a:extLst>
              </p:cNvPr>
              <p:cNvSpPr txBox="1">
                <a:spLocks noChangeArrowheads="1"/>
              </p:cNvSpPr>
              <p:nvPr/>
            </p:nvSpPr>
            <p:spPr bwMode="auto">
              <a:xfrm>
                <a:off x="480526" y="1295400"/>
                <a:ext cx="8588829" cy="502920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DFS pseudocode can be applied using two representations.</a:t>
                </a:r>
              </a:p>
              <a:p>
                <a:endParaRPr lang="en-GB" dirty="0"/>
              </a:p>
              <a:p>
                <a:pPr marL="709613">
                  <a:buFont typeface="Wingdings" panose="05000000000000000000" pitchFamily="2" charset="2"/>
                  <a:buChar char="Ø"/>
                </a:pPr>
                <a:r>
                  <a:rPr lang="en-GB" dirty="0"/>
                  <a:t>Adjacency matrix, with traversal time in </a:t>
                </a:r>
                <a14:m>
                  <m:oMath xmlns:m="http://schemas.openxmlformats.org/officeDocument/2006/math">
                    <m:r>
                      <a:rPr lang="en-US" altLang="ar-EG" b="1" i="1" smtClean="0">
                        <a:latin typeface="Cambria Math" panose="02040503050406030204" pitchFamily="18" charset="0"/>
                        <a:ea typeface="Cambria Math" panose="02040503050406030204" pitchFamily="18" charset="0"/>
                      </a:rPr>
                      <m:t>𝜽</m:t>
                    </m:r>
                    <m:r>
                      <a:rPr lang="en-US" altLang="ar-EG" b="1" i="1" smtClean="0">
                        <a:latin typeface="Cambria Math" panose="02040503050406030204" pitchFamily="18" charset="0"/>
                        <a:ea typeface="Cambria Math" panose="02040503050406030204" pitchFamily="18" charset="0"/>
                      </a:rPr>
                      <m:t>(</m:t>
                    </m:r>
                    <m:sSup>
                      <m:sSupPr>
                        <m:ctrlPr>
                          <a:rPr lang="en-US" altLang="ar-EG" i="1" smtClean="0">
                            <a:latin typeface="Cambria Math" panose="02040503050406030204" pitchFamily="18" charset="0"/>
                            <a:ea typeface="Cambria Math" panose="02040503050406030204" pitchFamily="18" charset="0"/>
                          </a:rPr>
                        </m:ctrlPr>
                      </m:sSupPr>
                      <m:e>
                        <m:d>
                          <m:dPr>
                            <m:begChr m:val="|"/>
                            <m:endChr m:val="|"/>
                            <m:ctrlPr>
                              <a:rPr lang="en-US" altLang="ar-EG" i="1" smtClean="0">
                                <a:latin typeface="Cambria Math" panose="02040503050406030204" pitchFamily="18" charset="0"/>
                                <a:ea typeface="Cambria Math" panose="02040503050406030204" pitchFamily="18" charset="0"/>
                              </a:rPr>
                            </m:ctrlPr>
                          </m:dPr>
                          <m:e>
                            <m:r>
                              <a:rPr lang="en-US" altLang="ar-EG" b="1" i="1" smtClean="0">
                                <a:latin typeface="Cambria Math" panose="02040503050406030204" pitchFamily="18" charset="0"/>
                                <a:ea typeface="Cambria Math" panose="02040503050406030204" pitchFamily="18" charset="0"/>
                              </a:rPr>
                              <m:t>𝑽</m:t>
                            </m:r>
                          </m:e>
                        </m:d>
                      </m:e>
                      <m:sup>
                        <m:r>
                          <a:rPr lang="en-US" altLang="ar-EG" b="1" i="1" smtClean="0">
                            <a:latin typeface="Cambria Math" panose="02040503050406030204" pitchFamily="18" charset="0"/>
                            <a:ea typeface="Cambria Math" panose="02040503050406030204" pitchFamily="18" charset="0"/>
                          </a:rPr>
                          <m:t>𝟐</m:t>
                        </m:r>
                      </m:sup>
                    </m:sSup>
                    <m:r>
                      <a:rPr lang="en-US" altLang="ar-EG" b="1" i="1" smtClean="0">
                        <a:latin typeface="Cambria Math" panose="02040503050406030204" pitchFamily="18" charset="0"/>
                        <a:ea typeface="Cambria Math" panose="02040503050406030204" pitchFamily="18" charset="0"/>
                      </a:rPr>
                      <m:t>)</m:t>
                    </m:r>
                  </m:oMath>
                </a14:m>
                <a:endParaRPr lang="en-GB" altLang="ar-EG" i="1" dirty="0"/>
              </a:p>
              <a:p>
                <a:pPr marL="709613">
                  <a:buFont typeface="Wingdings" panose="05000000000000000000" pitchFamily="2" charset="2"/>
                  <a:buChar char="Ø"/>
                </a:pPr>
                <a:endParaRPr lang="en-GB" altLang="ar-EG" i="1" dirty="0"/>
              </a:p>
              <a:p>
                <a:pPr marL="709613">
                  <a:buFont typeface="Wingdings" panose="05000000000000000000" pitchFamily="2" charset="2"/>
                  <a:buChar char="Ø"/>
                </a:pPr>
                <a:r>
                  <a:rPr lang="en-GB" altLang="ar-EG" i="1" dirty="0"/>
                  <a:t> </a:t>
                </a:r>
                <a:r>
                  <a:rPr lang="en-US" altLang="ar-EG" dirty="0"/>
                  <a:t>Adjacency list, with </a:t>
                </a:r>
                <a:r>
                  <a:rPr lang="en-GB" dirty="0"/>
                  <a:t>traversal time in </a:t>
                </a:r>
                <a14:m>
                  <m:oMath xmlns:m="http://schemas.openxmlformats.org/officeDocument/2006/math">
                    <m:r>
                      <a:rPr lang="en-US" altLang="ar-EG" b="1" i="1" dirty="0" smtClean="0">
                        <a:latin typeface="Cambria Math" panose="02040503050406030204" pitchFamily="18" charset="0"/>
                      </a:rPr>
                      <m:t>𝜽</m:t>
                    </m:r>
                    <m:r>
                      <a:rPr lang="en-US" altLang="ar-EG" b="1" i="1" dirty="0" smtClean="0">
                        <a:latin typeface="Cambria Math" panose="02040503050406030204" pitchFamily="18" charset="0"/>
                      </a:rPr>
                      <m:t>(|</m:t>
                    </m:r>
                    <m:r>
                      <a:rPr lang="en-US" altLang="ar-EG" b="1" i="1" dirty="0" smtClean="0">
                        <a:latin typeface="Cambria Math" panose="02040503050406030204" pitchFamily="18" charset="0"/>
                      </a:rPr>
                      <m:t>𝑽</m:t>
                    </m:r>
                    <m:r>
                      <a:rPr lang="en-US" altLang="ar-EG" b="1" i="1" dirty="0" smtClean="0">
                        <a:latin typeface="Cambria Math" panose="02040503050406030204" pitchFamily="18" charset="0"/>
                      </a:rPr>
                      <m:t>|+|</m:t>
                    </m:r>
                    <m:r>
                      <a:rPr lang="en-US" altLang="ar-EG" b="1" i="1" dirty="0" smtClean="0">
                        <a:latin typeface="Cambria Math" panose="02040503050406030204" pitchFamily="18" charset="0"/>
                      </a:rPr>
                      <m:t>𝑬</m:t>
                    </m:r>
                    <m:r>
                      <a:rPr lang="en-US" altLang="ar-EG" b="1" i="1" dirty="0" smtClean="0">
                        <a:latin typeface="Cambria Math" panose="02040503050406030204" pitchFamily="18" charset="0"/>
                      </a:rPr>
                      <m:t>|) </m:t>
                    </m:r>
                  </m:oMath>
                </a14:m>
                <a:endParaRPr lang="en-US" altLang="ar-EG" i="1" dirty="0"/>
              </a:p>
            </p:txBody>
          </p:sp>
        </mc:Choice>
        <mc:Fallback xmlns="">
          <p:sp>
            <p:nvSpPr>
              <p:cNvPr id="6" name="Rectangle 3">
                <a:extLst>
                  <a:ext uri="{FF2B5EF4-FFF2-40B4-BE49-F238E27FC236}">
                    <a16:creationId xmlns:a16="http://schemas.microsoft.com/office/drawing/2014/main" id="{0487960C-16AE-9586-0049-C6B3FD289AA6}"/>
                  </a:ext>
                </a:extLst>
              </p:cNvPr>
              <p:cNvSpPr txBox="1">
                <a:spLocks noRot="1" noChangeAspect="1" noMove="1" noResize="1" noEditPoints="1" noAdjustHandles="1" noChangeArrowheads="1" noChangeShapeType="1" noTextEdit="1"/>
              </p:cNvSpPr>
              <p:nvPr/>
            </p:nvSpPr>
            <p:spPr bwMode="auto">
              <a:xfrm>
                <a:off x="480526" y="1295400"/>
                <a:ext cx="8588829" cy="5029200"/>
              </a:xfrm>
              <a:prstGeom prst="rect">
                <a:avLst/>
              </a:prstGeom>
              <a:blipFill>
                <a:blip r:embed="rId3"/>
                <a:stretch>
                  <a:fillRect l="-852" t="-1091"/>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955A6FD-9C12-1C09-D49F-2EA8A7BFC108}"/>
                  </a:ext>
                </a:extLst>
              </p14:cNvPr>
              <p14:cNvContentPartPr/>
              <p14:nvPr/>
            </p14:nvContentPartPr>
            <p14:xfrm>
              <a:off x="839880" y="2493000"/>
              <a:ext cx="8165880" cy="3559320"/>
            </p14:xfrm>
          </p:contentPart>
        </mc:Choice>
        <mc:Fallback>
          <p:pic>
            <p:nvPicPr>
              <p:cNvPr id="2" name="Ink 1">
                <a:extLst>
                  <a:ext uri="{FF2B5EF4-FFF2-40B4-BE49-F238E27FC236}">
                    <a16:creationId xmlns:a16="http://schemas.microsoft.com/office/drawing/2014/main" id="{F955A6FD-9C12-1C09-D49F-2EA8A7BFC108}"/>
                  </a:ext>
                </a:extLst>
              </p:cNvPr>
              <p:cNvPicPr/>
              <p:nvPr/>
            </p:nvPicPr>
            <p:blipFill>
              <a:blip r:embed="rId5"/>
              <a:stretch>
                <a:fillRect/>
              </a:stretch>
            </p:blipFill>
            <p:spPr>
              <a:xfrm>
                <a:off x="830520" y="2483640"/>
                <a:ext cx="8184600" cy="3578040"/>
              </a:xfrm>
              <a:prstGeom prst="rect">
                <a:avLst/>
              </a:prstGeom>
            </p:spPr>
          </p:pic>
        </mc:Fallback>
      </mc:AlternateContent>
    </p:spTree>
    <p:extLst>
      <p:ext uri="{BB962C8B-B14F-4D97-AF65-F5344CB8AC3E}">
        <p14:creationId xmlns:p14="http://schemas.microsoft.com/office/powerpoint/2010/main" val="2129158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33</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152400"/>
            <a:ext cx="8610600" cy="696492"/>
          </a:xfrm>
        </p:spPr>
        <p:txBody>
          <a:bodyPr/>
          <a:lstStyle/>
          <a:p>
            <a:pPr>
              <a:defRPr/>
            </a:pPr>
            <a:r>
              <a:rPr lang="en-GB" altLang="ar-EG" dirty="0"/>
              <a:t>Depth-First Search</a:t>
            </a:r>
            <a:endParaRPr lang="en-US" altLang="ar-EG" dirty="0"/>
          </a:p>
        </p:txBody>
      </p:sp>
      <p:sp>
        <p:nvSpPr>
          <p:cNvPr id="6" name="Rectangle 3">
            <a:extLst>
              <a:ext uri="{FF2B5EF4-FFF2-40B4-BE49-F238E27FC236}">
                <a16:creationId xmlns:a16="http://schemas.microsoft.com/office/drawing/2014/main" id="{0487960C-16AE-9586-0049-C6B3FD289AA6}"/>
              </a:ext>
            </a:extLst>
          </p:cNvPr>
          <p:cNvSpPr txBox="1">
            <a:spLocks noChangeArrowheads="1"/>
          </p:cNvSpPr>
          <p:nvPr/>
        </p:nvSpPr>
        <p:spPr bwMode="auto">
          <a:xfrm>
            <a:off x="480526" y="1295400"/>
            <a:ext cx="8588829"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Applications of DFS .</a:t>
            </a:r>
          </a:p>
          <a:p>
            <a:endParaRPr lang="en-GB" dirty="0"/>
          </a:p>
          <a:p>
            <a:pPr marL="709613">
              <a:buFont typeface="Wingdings" panose="05000000000000000000" pitchFamily="2" charset="2"/>
              <a:buChar char="Ø"/>
            </a:pPr>
            <a:r>
              <a:rPr lang="en-GB" dirty="0"/>
              <a:t>Checking a graph’s connectivity </a:t>
            </a:r>
            <a:endParaRPr lang="en-GB" altLang="ar-EG" i="1" dirty="0"/>
          </a:p>
          <a:p>
            <a:pPr marL="709613">
              <a:buFont typeface="Wingdings" panose="05000000000000000000" pitchFamily="2" charset="2"/>
              <a:buChar char="Ø"/>
            </a:pPr>
            <a:r>
              <a:rPr lang="en-GB" altLang="ar-EG" i="1" dirty="0"/>
              <a:t> </a:t>
            </a:r>
            <a:r>
              <a:rPr lang="en-US" altLang="ar-EG" dirty="0"/>
              <a:t>Checking for a cycle presence in a graph</a:t>
            </a:r>
            <a:endParaRPr lang="en-US" altLang="ar-EG" i="1" dirty="0"/>
          </a:p>
        </p:txBody>
      </p:sp>
      <p:pic>
        <p:nvPicPr>
          <p:cNvPr id="3" name="Picture 2">
            <a:extLst>
              <a:ext uri="{FF2B5EF4-FFF2-40B4-BE49-F238E27FC236}">
                <a16:creationId xmlns:a16="http://schemas.microsoft.com/office/drawing/2014/main" id="{67271AB3-F7B0-1D7F-7EFE-E283036AF81B}"/>
              </a:ext>
            </a:extLst>
          </p:cNvPr>
          <p:cNvPicPr>
            <a:picLocks noChangeAspect="1"/>
          </p:cNvPicPr>
          <p:nvPr/>
        </p:nvPicPr>
        <p:blipFill>
          <a:blip r:embed="rId3"/>
          <a:stretch>
            <a:fillRect/>
          </a:stretch>
        </p:blipFill>
        <p:spPr>
          <a:xfrm>
            <a:off x="952500" y="3352800"/>
            <a:ext cx="7467600" cy="2789733"/>
          </a:xfrm>
          <a:prstGeom prst="rect">
            <a:avLst/>
          </a:prstGeom>
        </p:spPr>
      </p:pic>
    </p:spTree>
    <p:extLst>
      <p:ext uri="{BB962C8B-B14F-4D97-AF65-F5344CB8AC3E}">
        <p14:creationId xmlns:p14="http://schemas.microsoft.com/office/powerpoint/2010/main" val="3676745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34</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152400"/>
            <a:ext cx="8610600" cy="696492"/>
          </a:xfrm>
        </p:spPr>
        <p:txBody>
          <a:bodyPr/>
          <a:lstStyle/>
          <a:p>
            <a:pPr>
              <a:defRPr/>
            </a:pPr>
            <a:r>
              <a:rPr lang="en-GB" altLang="ar-EG" dirty="0"/>
              <a:t>Breadth-First Search</a:t>
            </a:r>
            <a:endParaRPr lang="en-US" altLang="ar-EG" dirty="0"/>
          </a:p>
        </p:txBody>
      </p:sp>
      <p:pic>
        <p:nvPicPr>
          <p:cNvPr id="3" name="Picture 2">
            <a:extLst>
              <a:ext uri="{FF2B5EF4-FFF2-40B4-BE49-F238E27FC236}">
                <a16:creationId xmlns:a16="http://schemas.microsoft.com/office/drawing/2014/main" id="{AC004FEF-9E2E-A013-5866-13F03CDB08A5}"/>
              </a:ext>
            </a:extLst>
          </p:cNvPr>
          <p:cNvPicPr>
            <a:picLocks noChangeAspect="1"/>
          </p:cNvPicPr>
          <p:nvPr/>
        </p:nvPicPr>
        <p:blipFill>
          <a:blip r:embed="rId3"/>
          <a:stretch>
            <a:fillRect/>
          </a:stretch>
        </p:blipFill>
        <p:spPr>
          <a:xfrm>
            <a:off x="494271" y="1429103"/>
            <a:ext cx="8610600" cy="4390927"/>
          </a:xfrm>
          <a:prstGeom prst="rect">
            <a:avLst/>
          </a:prstGeom>
        </p:spPr>
      </p:pic>
    </p:spTree>
    <p:extLst>
      <p:ext uri="{BB962C8B-B14F-4D97-AF65-F5344CB8AC3E}">
        <p14:creationId xmlns:p14="http://schemas.microsoft.com/office/powerpoint/2010/main" val="3681307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35</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152400"/>
            <a:ext cx="8610600" cy="696492"/>
          </a:xfrm>
        </p:spPr>
        <p:txBody>
          <a:bodyPr/>
          <a:lstStyle/>
          <a:p>
            <a:pPr>
              <a:defRPr/>
            </a:pPr>
            <a:r>
              <a:rPr lang="en-GB" altLang="ar-EG" dirty="0"/>
              <a:t>Breadth-First Search</a:t>
            </a:r>
            <a:endParaRPr lang="en-US" altLang="ar-EG" dirty="0"/>
          </a:p>
        </p:txBody>
      </p:sp>
      <p:pic>
        <p:nvPicPr>
          <p:cNvPr id="4" name="Picture 3">
            <a:extLst>
              <a:ext uri="{FF2B5EF4-FFF2-40B4-BE49-F238E27FC236}">
                <a16:creationId xmlns:a16="http://schemas.microsoft.com/office/drawing/2014/main" id="{3213793E-8AA7-C384-D490-EEA82F1D1A2F}"/>
              </a:ext>
            </a:extLst>
          </p:cNvPr>
          <p:cNvPicPr>
            <a:picLocks noChangeAspect="1"/>
          </p:cNvPicPr>
          <p:nvPr/>
        </p:nvPicPr>
        <p:blipFill>
          <a:blip r:embed="rId3"/>
          <a:stretch>
            <a:fillRect/>
          </a:stretch>
        </p:blipFill>
        <p:spPr>
          <a:xfrm>
            <a:off x="656969" y="1173892"/>
            <a:ext cx="7182977" cy="5197132"/>
          </a:xfrm>
          <a:prstGeom prst="rect">
            <a:avLst/>
          </a:prstGeom>
        </p:spPr>
      </p:pic>
    </p:spTree>
    <p:extLst>
      <p:ext uri="{BB962C8B-B14F-4D97-AF65-F5344CB8AC3E}">
        <p14:creationId xmlns:p14="http://schemas.microsoft.com/office/powerpoint/2010/main" val="1004056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36</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152400"/>
            <a:ext cx="8610600" cy="696492"/>
          </a:xfrm>
        </p:spPr>
        <p:txBody>
          <a:bodyPr/>
          <a:lstStyle/>
          <a:p>
            <a:pPr>
              <a:defRPr/>
            </a:pPr>
            <a:r>
              <a:rPr lang="en-GB" altLang="ar-EG" dirty="0"/>
              <a:t>Breadth-First Search</a:t>
            </a:r>
            <a:endParaRPr lang="en-US" altLang="ar-EG" dirty="0"/>
          </a:p>
        </p:txBody>
      </p:sp>
      <p:sp>
        <p:nvSpPr>
          <p:cNvPr id="2" name="Rectangle 3">
            <a:extLst>
              <a:ext uri="{FF2B5EF4-FFF2-40B4-BE49-F238E27FC236}">
                <a16:creationId xmlns:a16="http://schemas.microsoft.com/office/drawing/2014/main" id="{99CD7EC0-2A99-CCD3-DA94-5F7DCC03D48B}"/>
              </a:ext>
            </a:extLst>
          </p:cNvPr>
          <p:cNvSpPr txBox="1">
            <a:spLocks noChangeArrowheads="1"/>
          </p:cNvSpPr>
          <p:nvPr/>
        </p:nvSpPr>
        <p:spPr bwMode="auto">
          <a:xfrm>
            <a:off x="480526" y="1143000"/>
            <a:ext cx="8588829"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BFS has the same efficiency as DFS</a:t>
            </a:r>
            <a:r>
              <a:rPr lang="en-GB" dirty="0"/>
              <a:t>.</a:t>
            </a:r>
          </a:p>
          <a:p>
            <a:endParaRPr lang="en-GB" dirty="0"/>
          </a:p>
          <a:p>
            <a:r>
              <a:rPr lang="en-GB" dirty="0"/>
              <a:t>Unlike the DFS which yields two orderings of vertices, BFS yields a single ordering.</a:t>
            </a:r>
          </a:p>
          <a:p>
            <a:endParaRPr lang="en-GB" dirty="0"/>
          </a:p>
          <a:p>
            <a:r>
              <a:rPr lang="en-GB" dirty="0"/>
              <a:t>Applications of DFS .</a:t>
            </a:r>
          </a:p>
          <a:p>
            <a:pPr marL="709613">
              <a:buFont typeface="Wingdings" panose="05000000000000000000" pitchFamily="2" charset="2"/>
              <a:buChar char="Ø"/>
            </a:pPr>
            <a:r>
              <a:rPr lang="en-GB" dirty="0"/>
              <a:t>Checking a graph’s connectivity </a:t>
            </a:r>
            <a:endParaRPr lang="en-GB" altLang="ar-EG" i="1" dirty="0"/>
          </a:p>
          <a:p>
            <a:pPr marL="709613">
              <a:buFont typeface="Wingdings" panose="05000000000000000000" pitchFamily="2" charset="2"/>
              <a:buChar char="Ø"/>
            </a:pPr>
            <a:r>
              <a:rPr lang="en-US" altLang="ar-EG" dirty="0"/>
              <a:t>Checking for a cycle presence in a graph</a:t>
            </a:r>
          </a:p>
          <a:p>
            <a:pPr marL="709613">
              <a:buFont typeface="Wingdings" panose="05000000000000000000" pitchFamily="2" charset="2"/>
              <a:buChar char="Ø"/>
            </a:pPr>
            <a:r>
              <a:rPr lang="en-GB" altLang="ar-EG" dirty="0"/>
              <a:t>Finding a path with the fewest number of edges between two given vertices</a:t>
            </a:r>
            <a:endParaRPr lang="en-US" altLang="ar-EG" i="1" dirty="0"/>
          </a:p>
        </p:txBody>
      </p:sp>
    </p:spTree>
    <p:extLst>
      <p:ext uri="{BB962C8B-B14F-4D97-AF65-F5344CB8AC3E}">
        <p14:creationId xmlns:p14="http://schemas.microsoft.com/office/powerpoint/2010/main" val="1438038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37</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152400"/>
            <a:ext cx="8610600" cy="696492"/>
          </a:xfrm>
        </p:spPr>
        <p:txBody>
          <a:bodyPr/>
          <a:lstStyle/>
          <a:p>
            <a:pPr>
              <a:defRPr/>
            </a:pPr>
            <a:r>
              <a:rPr lang="en-GB" altLang="ar-EG" dirty="0"/>
              <a:t>Breadth-First Search</a:t>
            </a:r>
            <a:endParaRPr lang="en-US" altLang="ar-EG" dirty="0"/>
          </a:p>
        </p:txBody>
      </p:sp>
      <p:pic>
        <p:nvPicPr>
          <p:cNvPr id="8" name="Picture 7">
            <a:extLst>
              <a:ext uri="{FF2B5EF4-FFF2-40B4-BE49-F238E27FC236}">
                <a16:creationId xmlns:a16="http://schemas.microsoft.com/office/drawing/2014/main" id="{A2538060-82DB-16DE-1B43-172570F80AF4}"/>
              </a:ext>
            </a:extLst>
          </p:cNvPr>
          <p:cNvPicPr>
            <a:picLocks noChangeAspect="1"/>
          </p:cNvPicPr>
          <p:nvPr/>
        </p:nvPicPr>
        <p:blipFill>
          <a:blip r:embed="rId3"/>
          <a:stretch>
            <a:fillRect/>
          </a:stretch>
        </p:blipFill>
        <p:spPr>
          <a:xfrm>
            <a:off x="619125" y="1414462"/>
            <a:ext cx="8296275" cy="4029075"/>
          </a:xfrm>
          <a:prstGeom prst="rect">
            <a:avLst/>
          </a:prstGeom>
        </p:spPr>
      </p:pic>
    </p:spTree>
    <p:extLst>
      <p:ext uri="{BB962C8B-B14F-4D97-AF65-F5344CB8AC3E}">
        <p14:creationId xmlns:p14="http://schemas.microsoft.com/office/powerpoint/2010/main" val="1349594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38</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152400"/>
            <a:ext cx="8610600" cy="696492"/>
          </a:xfrm>
        </p:spPr>
        <p:txBody>
          <a:bodyPr/>
          <a:lstStyle/>
          <a:p>
            <a:pPr>
              <a:defRPr/>
            </a:pPr>
            <a:r>
              <a:rPr lang="en-GB" altLang="ar-EG" dirty="0"/>
              <a:t>Breadth-First Search</a:t>
            </a:r>
            <a:endParaRPr lang="en-US" altLang="ar-EG" dirty="0"/>
          </a:p>
        </p:txBody>
      </p:sp>
      <p:pic>
        <p:nvPicPr>
          <p:cNvPr id="3" name="Picture 2">
            <a:extLst>
              <a:ext uri="{FF2B5EF4-FFF2-40B4-BE49-F238E27FC236}">
                <a16:creationId xmlns:a16="http://schemas.microsoft.com/office/drawing/2014/main" id="{D66DB3EC-BF73-4F0F-132E-06DFB58D747E}"/>
              </a:ext>
            </a:extLst>
          </p:cNvPr>
          <p:cNvPicPr>
            <a:picLocks noChangeAspect="1"/>
          </p:cNvPicPr>
          <p:nvPr/>
        </p:nvPicPr>
        <p:blipFill>
          <a:blip r:embed="rId3"/>
          <a:stretch>
            <a:fillRect/>
          </a:stretch>
        </p:blipFill>
        <p:spPr>
          <a:xfrm>
            <a:off x="533399" y="1371600"/>
            <a:ext cx="8444865" cy="3352800"/>
          </a:xfrm>
          <a:prstGeom prst="rect">
            <a:avLst/>
          </a:prstGeom>
        </p:spPr>
      </p:pic>
    </p:spTree>
    <p:extLst>
      <p:ext uri="{BB962C8B-B14F-4D97-AF65-F5344CB8AC3E}">
        <p14:creationId xmlns:p14="http://schemas.microsoft.com/office/powerpoint/2010/main" val="890627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4</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609600" y="228600"/>
            <a:ext cx="8382000" cy="609600"/>
          </a:xfrm>
        </p:spPr>
        <p:txBody>
          <a:bodyPr/>
          <a:lstStyle/>
          <a:p>
            <a:pPr>
              <a:defRPr/>
            </a:pPr>
            <a:r>
              <a:rPr lang="en-US" altLang="ar-EG" sz="4000" dirty="0"/>
              <a:t>Selection sort</a:t>
            </a:r>
            <a:endParaRPr lang="en-US" altLang="ar-EG" dirty="0"/>
          </a:p>
        </p:txBody>
      </p:sp>
      <p:pic>
        <p:nvPicPr>
          <p:cNvPr id="4" name="Picture 3">
            <a:extLst>
              <a:ext uri="{FF2B5EF4-FFF2-40B4-BE49-F238E27FC236}">
                <a16:creationId xmlns:a16="http://schemas.microsoft.com/office/drawing/2014/main" id="{29FD4167-0BEA-C766-E5AB-1D070A89C110}"/>
              </a:ext>
            </a:extLst>
          </p:cNvPr>
          <p:cNvPicPr>
            <a:picLocks noChangeAspect="1"/>
          </p:cNvPicPr>
          <p:nvPr/>
        </p:nvPicPr>
        <p:blipFill>
          <a:blip r:embed="rId3"/>
          <a:stretch>
            <a:fillRect/>
          </a:stretch>
        </p:blipFill>
        <p:spPr>
          <a:xfrm>
            <a:off x="533399" y="1295400"/>
            <a:ext cx="6691423" cy="1219200"/>
          </a:xfrm>
          <a:prstGeom prst="rect">
            <a:avLst/>
          </a:prstGeom>
        </p:spPr>
      </p:pic>
      <p:pic>
        <p:nvPicPr>
          <p:cNvPr id="6" name="Picture 5">
            <a:extLst>
              <a:ext uri="{FF2B5EF4-FFF2-40B4-BE49-F238E27FC236}">
                <a16:creationId xmlns:a16="http://schemas.microsoft.com/office/drawing/2014/main" id="{409E6D5D-89E9-9CD9-3D12-E19166F6CBBA}"/>
              </a:ext>
            </a:extLst>
          </p:cNvPr>
          <p:cNvPicPr>
            <a:picLocks noChangeAspect="1"/>
          </p:cNvPicPr>
          <p:nvPr/>
        </p:nvPicPr>
        <p:blipFill>
          <a:blip r:embed="rId4"/>
          <a:stretch>
            <a:fillRect/>
          </a:stretch>
        </p:blipFill>
        <p:spPr>
          <a:xfrm>
            <a:off x="533400" y="2752725"/>
            <a:ext cx="6704713" cy="3190875"/>
          </a:xfrm>
          <a:prstGeom prst="rect">
            <a:avLst/>
          </a:prstGeom>
        </p:spPr>
      </p:pic>
    </p:spTree>
    <p:extLst>
      <p:ext uri="{BB962C8B-B14F-4D97-AF65-F5344CB8AC3E}">
        <p14:creationId xmlns:p14="http://schemas.microsoft.com/office/powerpoint/2010/main" val="848564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5">
            <a:extLst>
              <a:ext uri="{FF2B5EF4-FFF2-40B4-BE49-F238E27FC236}">
                <a16:creationId xmlns:a16="http://schemas.microsoft.com/office/drawing/2014/main" id="{04AE39AD-5D2C-D98B-A0A4-68DEF80C5CE7}"/>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9219" name="Slide Number Placeholder 6">
            <a:extLst>
              <a:ext uri="{FF2B5EF4-FFF2-40B4-BE49-F238E27FC236}">
                <a16:creationId xmlns:a16="http://schemas.microsoft.com/office/drawing/2014/main" id="{65D780BA-497C-DAF6-5DCD-832A235916D1}"/>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A322EBA-1FEC-4F17-8075-9541A21EF6D0}" type="slidenum">
              <a:rPr lang="en-US" altLang="ar-EG" sz="1400">
                <a:latin typeface="Arial Narrow" panose="020B0606020202030204" pitchFamily="34" charset="0"/>
              </a:rPr>
              <a:pPr algn="r"/>
              <a:t>5</a:t>
            </a:fld>
            <a:endParaRPr lang="en-US" altLang="ar-EG" sz="1400">
              <a:latin typeface="Arial Narrow" panose="020B0606020202030204" pitchFamily="34" charset="0"/>
            </a:endParaRPr>
          </a:p>
        </p:txBody>
      </p:sp>
      <p:sp>
        <p:nvSpPr>
          <p:cNvPr id="283650" name="Rectangle 2">
            <a:extLst>
              <a:ext uri="{FF2B5EF4-FFF2-40B4-BE49-F238E27FC236}">
                <a16:creationId xmlns:a16="http://schemas.microsoft.com/office/drawing/2014/main" id="{DAC4CB29-72B3-9DB8-8C8B-6C4A0E06FA88}"/>
              </a:ext>
            </a:extLst>
          </p:cNvPr>
          <p:cNvSpPr>
            <a:spLocks noGrp="1" noChangeArrowheads="1"/>
          </p:cNvSpPr>
          <p:nvPr>
            <p:ph type="title"/>
          </p:nvPr>
        </p:nvSpPr>
        <p:spPr/>
        <p:txBody>
          <a:bodyPr/>
          <a:lstStyle/>
          <a:p>
            <a:pPr>
              <a:defRPr/>
            </a:pPr>
            <a:r>
              <a:rPr lang="en-US" altLang="ar-EG" sz="4000" dirty="0"/>
              <a:t>Analysis of Selection Sort</a:t>
            </a:r>
            <a:endParaRPr lang="en-US" altLang="ar-EG" dirty="0"/>
          </a:p>
        </p:txBody>
      </p:sp>
      <mc:AlternateContent xmlns:mc="http://schemas.openxmlformats.org/markup-compatibility/2006" xmlns:a14="http://schemas.microsoft.com/office/drawing/2010/main">
        <mc:Choice Requires="a14">
          <p:sp>
            <p:nvSpPr>
              <p:cNvPr id="283651" name="Rectangle 3">
                <a:extLst>
                  <a:ext uri="{FF2B5EF4-FFF2-40B4-BE49-F238E27FC236}">
                    <a16:creationId xmlns:a16="http://schemas.microsoft.com/office/drawing/2014/main" id="{51BC3AB3-BA42-43D2-2873-C982FC4A0FB1}"/>
                  </a:ext>
                </a:extLst>
              </p:cNvPr>
              <p:cNvSpPr>
                <a:spLocks noGrp="1" noChangeArrowheads="1"/>
              </p:cNvSpPr>
              <p:nvPr>
                <p:ph type="body" sz="half" idx="1"/>
              </p:nvPr>
            </p:nvSpPr>
            <p:spPr>
              <a:xfrm>
                <a:off x="533400" y="4380731"/>
                <a:ext cx="8305800" cy="1943869"/>
              </a:xfrm>
            </p:spPr>
            <p:txBody>
              <a:bodyPr/>
              <a:lstStyle/>
              <a:p>
                <a:pPr marL="171450" indent="-171450">
                  <a:buFontTx/>
                  <a:buChar char="-"/>
                </a:pPr>
                <a:r>
                  <a:rPr lang="en-GB" altLang="ar-EG" dirty="0"/>
                  <a:t>The input size is n.</a:t>
                </a:r>
              </a:p>
              <a:p>
                <a:pPr marL="171450" indent="-171450">
                  <a:buFontTx/>
                  <a:buChar char="-"/>
                </a:pPr>
                <a:r>
                  <a:rPr lang="en-GB" altLang="ar-EG" dirty="0"/>
                  <a:t>The basic operation is comparison.</a:t>
                </a:r>
              </a:p>
              <a:p>
                <a:pPr marL="171450" indent="-171450">
                  <a:buFontTx/>
                  <a:buChar char="-"/>
                </a:pPr>
                <a:r>
                  <a:rPr lang="en-GB" altLang="ar-EG" dirty="0"/>
                  <a:t>The number of times it is executed </a:t>
                </a:r>
                <a14:m>
                  <m:oMath xmlns:m="http://schemas.openxmlformats.org/officeDocument/2006/math">
                    <m:r>
                      <a:rPr lang="en-US" altLang="ar-EG">
                        <a:latin typeface="Cambria Math" panose="02040503050406030204" pitchFamily="18" charset="0"/>
                      </a:rPr>
                      <m:t>𝑪</m:t>
                    </m:r>
                    <m:d>
                      <m:dPr>
                        <m:ctrlPr>
                          <a:rPr lang="en-US" altLang="ar-EG" i="1">
                            <a:latin typeface="Cambria Math" panose="02040503050406030204" pitchFamily="18" charset="0"/>
                          </a:rPr>
                        </m:ctrlPr>
                      </m:dPr>
                      <m:e>
                        <m:r>
                          <a:rPr lang="en-US" altLang="ar-EG">
                            <a:latin typeface="Cambria Math" panose="02040503050406030204" pitchFamily="18" charset="0"/>
                          </a:rPr>
                          <m:t>𝒏</m:t>
                        </m:r>
                      </m:e>
                    </m:d>
                    <m:r>
                      <a:rPr lang="en-US" altLang="ar-EG">
                        <a:latin typeface="Cambria Math" panose="02040503050406030204" pitchFamily="18" charset="0"/>
                      </a:rPr>
                      <m:t>=</m:t>
                    </m:r>
                    <m:f>
                      <m:fPr>
                        <m:ctrlPr>
                          <a:rPr lang="en-US" altLang="ar-EG" i="1">
                            <a:latin typeface="Cambria Math" panose="02040503050406030204" pitchFamily="18" charset="0"/>
                          </a:rPr>
                        </m:ctrlPr>
                      </m:fPr>
                      <m:num>
                        <m:r>
                          <a:rPr lang="en-US" altLang="ar-EG">
                            <a:latin typeface="Cambria Math" panose="02040503050406030204" pitchFamily="18" charset="0"/>
                          </a:rPr>
                          <m:t>𝒏</m:t>
                        </m:r>
                        <m:r>
                          <a:rPr lang="en-US" altLang="ar-EG">
                            <a:latin typeface="Cambria Math" panose="02040503050406030204" pitchFamily="18" charset="0"/>
                          </a:rPr>
                          <m:t>(</m:t>
                        </m:r>
                        <m:r>
                          <a:rPr lang="en-US" altLang="ar-EG">
                            <a:latin typeface="Cambria Math" panose="02040503050406030204" pitchFamily="18" charset="0"/>
                          </a:rPr>
                          <m:t>𝒏</m:t>
                        </m:r>
                        <m:r>
                          <a:rPr lang="en-US" altLang="ar-EG">
                            <a:latin typeface="Cambria Math" panose="02040503050406030204" pitchFamily="18" charset="0"/>
                          </a:rPr>
                          <m:t>−</m:t>
                        </m:r>
                        <m:r>
                          <a:rPr lang="en-US" altLang="ar-EG">
                            <a:latin typeface="Cambria Math" panose="02040503050406030204" pitchFamily="18" charset="0"/>
                          </a:rPr>
                          <m:t>𝟏</m:t>
                        </m:r>
                        <m:r>
                          <a:rPr lang="en-US" altLang="ar-EG">
                            <a:latin typeface="Cambria Math" panose="02040503050406030204" pitchFamily="18" charset="0"/>
                          </a:rPr>
                          <m:t>)</m:t>
                        </m:r>
                      </m:num>
                      <m:den>
                        <m:r>
                          <a:rPr lang="en-US" altLang="ar-EG">
                            <a:latin typeface="Cambria Math" panose="02040503050406030204" pitchFamily="18" charset="0"/>
                          </a:rPr>
                          <m:t>𝟐</m:t>
                        </m:r>
                      </m:den>
                    </m:f>
                    <m:r>
                      <a:rPr lang="en-US" altLang="ar-EG">
                        <a:latin typeface="Cambria Math" panose="02040503050406030204" pitchFamily="18" charset="0"/>
                      </a:rPr>
                      <m:t> ∈ </m:t>
                    </m:r>
                    <m:r>
                      <a:rPr lang="en-US" altLang="ar-EG">
                        <a:latin typeface="Cambria Math" panose="02040503050406030204" pitchFamily="18" charset="0"/>
                      </a:rPr>
                      <m:t>𝜽</m:t>
                    </m:r>
                    <m:r>
                      <a:rPr lang="en-US" altLang="ar-EG">
                        <a:latin typeface="Cambria Math" panose="02040503050406030204" pitchFamily="18" charset="0"/>
                      </a:rPr>
                      <m:t>(</m:t>
                    </m:r>
                    <m:sSup>
                      <m:sSupPr>
                        <m:ctrlPr>
                          <a:rPr lang="en-US" altLang="ar-EG" i="1">
                            <a:latin typeface="Cambria Math" panose="02040503050406030204" pitchFamily="18" charset="0"/>
                          </a:rPr>
                        </m:ctrlPr>
                      </m:sSupPr>
                      <m:e>
                        <m:r>
                          <a:rPr lang="en-US" altLang="ar-EG">
                            <a:latin typeface="Cambria Math" panose="02040503050406030204" pitchFamily="18" charset="0"/>
                          </a:rPr>
                          <m:t>𝒏</m:t>
                        </m:r>
                      </m:e>
                      <m:sup>
                        <m:r>
                          <a:rPr lang="en-US" altLang="ar-EG">
                            <a:latin typeface="Cambria Math" panose="02040503050406030204" pitchFamily="18" charset="0"/>
                          </a:rPr>
                          <m:t>𝟐</m:t>
                        </m:r>
                      </m:sup>
                    </m:sSup>
                    <m:r>
                      <a:rPr lang="en-US" altLang="ar-EG">
                        <a:latin typeface="Cambria Math" panose="02040503050406030204" pitchFamily="18" charset="0"/>
                      </a:rPr>
                      <m:t>)</m:t>
                    </m:r>
                  </m:oMath>
                </a14:m>
                <a:r>
                  <a:rPr lang="en-US" altLang="ar-EG" dirty="0"/>
                  <a:t> H</a:t>
                </a:r>
                <a:r>
                  <a:rPr lang="en-GB" altLang="ar-EG" dirty="0"/>
                  <a:t>owever, the number of key swaps is only </a:t>
                </a:r>
                <a14:m>
                  <m:oMath xmlns:m="http://schemas.openxmlformats.org/officeDocument/2006/math">
                    <m:r>
                      <a:rPr lang="en-US" altLang="ar-EG">
                        <a:latin typeface="Cambria Math" panose="02040503050406030204" pitchFamily="18" charset="0"/>
                      </a:rPr>
                      <m:t>𝜽</m:t>
                    </m:r>
                    <m:r>
                      <a:rPr lang="en-US" altLang="ar-EG">
                        <a:latin typeface="Cambria Math" panose="02040503050406030204" pitchFamily="18" charset="0"/>
                      </a:rPr>
                      <m:t>(</m:t>
                    </m:r>
                    <m:r>
                      <a:rPr lang="en-US" altLang="ar-EG">
                        <a:latin typeface="Cambria Math" panose="02040503050406030204" pitchFamily="18" charset="0"/>
                      </a:rPr>
                      <m:t>𝒏</m:t>
                    </m:r>
                    <m:r>
                      <a:rPr lang="en-US" altLang="ar-EG">
                        <a:latin typeface="Cambria Math" panose="02040503050406030204" pitchFamily="18" charset="0"/>
                      </a:rPr>
                      <m:t>)</m:t>
                    </m:r>
                  </m:oMath>
                </a14:m>
                <a:endParaRPr lang="en-GB" altLang="ar-EG" dirty="0"/>
              </a:p>
            </p:txBody>
          </p:sp>
        </mc:Choice>
        <mc:Fallback xmlns="">
          <p:sp>
            <p:nvSpPr>
              <p:cNvPr id="283651" name="Rectangle 3">
                <a:extLst>
                  <a:ext uri="{FF2B5EF4-FFF2-40B4-BE49-F238E27FC236}">
                    <a16:creationId xmlns:a16="http://schemas.microsoft.com/office/drawing/2014/main" id="{51BC3AB3-BA42-43D2-2873-C982FC4A0FB1}"/>
                  </a:ext>
                </a:extLst>
              </p:cNvPr>
              <p:cNvSpPr>
                <a:spLocks noGrp="1" noRot="1" noChangeAspect="1" noMove="1" noResize="1" noEditPoints="1" noAdjustHandles="1" noChangeArrowheads="1" noChangeShapeType="1" noTextEdit="1"/>
              </p:cNvSpPr>
              <p:nvPr>
                <p:ph type="body" sz="half" idx="1"/>
              </p:nvPr>
            </p:nvSpPr>
            <p:spPr>
              <a:xfrm>
                <a:off x="533400" y="4380731"/>
                <a:ext cx="8305800" cy="1943869"/>
              </a:xfrm>
              <a:blipFill>
                <a:blip r:embed="rId3"/>
                <a:stretch>
                  <a:fillRect l="-587" t="-2821" b="-658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DC9D33C-052C-ED56-FAD3-11780E041898}"/>
              </a:ext>
            </a:extLst>
          </p:cNvPr>
          <p:cNvPicPr>
            <a:picLocks noChangeAspect="1"/>
          </p:cNvPicPr>
          <p:nvPr/>
        </p:nvPicPr>
        <p:blipFill>
          <a:blip r:embed="rId4"/>
          <a:stretch>
            <a:fillRect/>
          </a:stretch>
        </p:blipFill>
        <p:spPr>
          <a:xfrm>
            <a:off x="533400" y="1204912"/>
            <a:ext cx="6934200" cy="3099619"/>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2C32304-62FC-2935-0AB3-A6DC033C1801}"/>
                  </a:ext>
                </a:extLst>
              </p14:cNvPr>
              <p14:cNvContentPartPr/>
              <p14:nvPr/>
            </p14:nvContentPartPr>
            <p14:xfrm>
              <a:off x="4978330" y="2695238"/>
              <a:ext cx="230760" cy="337320"/>
            </p14:xfrm>
          </p:contentPart>
        </mc:Choice>
        <mc:Fallback xmlns="">
          <p:pic>
            <p:nvPicPr>
              <p:cNvPr id="2" name="Ink 1">
                <a:extLst>
                  <a:ext uri="{FF2B5EF4-FFF2-40B4-BE49-F238E27FC236}">
                    <a16:creationId xmlns:a16="http://schemas.microsoft.com/office/drawing/2014/main" id="{12C32304-62FC-2935-0AB3-A6DC033C1801}"/>
                  </a:ext>
                </a:extLst>
              </p:cNvPr>
              <p:cNvPicPr/>
              <p:nvPr/>
            </p:nvPicPr>
            <p:blipFill>
              <a:blip r:embed="rId6"/>
              <a:stretch>
                <a:fillRect/>
              </a:stretch>
            </p:blipFill>
            <p:spPr>
              <a:xfrm>
                <a:off x="4969330" y="2686238"/>
                <a:ext cx="2484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D9089D48-EF29-1053-A670-5B6B219952C8}"/>
                  </a:ext>
                </a:extLst>
              </p14:cNvPr>
              <p14:cNvContentPartPr/>
              <p14:nvPr/>
            </p14:nvContentPartPr>
            <p14:xfrm>
              <a:off x="5036290" y="3153158"/>
              <a:ext cx="87480" cy="78120"/>
            </p14:xfrm>
          </p:contentPart>
        </mc:Choice>
        <mc:Fallback xmlns="">
          <p:pic>
            <p:nvPicPr>
              <p:cNvPr id="4" name="Ink 3">
                <a:extLst>
                  <a:ext uri="{FF2B5EF4-FFF2-40B4-BE49-F238E27FC236}">
                    <a16:creationId xmlns:a16="http://schemas.microsoft.com/office/drawing/2014/main" id="{D9089D48-EF29-1053-A670-5B6B219952C8}"/>
                  </a:ext>
                </a:extLst>
              </p:cNvPr>
              <p:cNvPicPr/>
              <p:nvPr/>
            </p:nvPicPr>
            <p:blipFill>
              <a:blip r:embed="rId8"/>
              <a:stretch>
                <a:fillRect/>
              </a:stretch>
            </p:blipFill>
            <p:spPr>
              <a:xfrm>
                <a:off x="5027290" y="3144158"/>
                <a:ext cx="105120" cy="95760"/>
              </a:xfrm>
              <a:prstGeom prst="rect">
                <a:avLst/>
              </a:prstGeom>
            </p:spPr>
          </p:pic>
        </mc:Fallback>
      </mc:AlternateContent>
      <p:grpSp>
        <p:nvGrpSpPr>
          <p:cNvPr id="8" name="Group 7">
            <a:extLst>
              <a:ext uri="{FF2B5EF4-FFF2-40B4-BE49-F238E27FC236}">
                <a16:creationId xmlns:a16="http://schemas.microsoft.com/office/drawing/2014/main" id="{450A2437-75EF-89D7-CD9C-4F2268612F1E}"/>
              </a:ext>
            </a:extLst>
          </p:cNvPr>
          <p:cNvGrpSpPr/>
          <p:nvPr/>
        </p:nvGrpSpPr>
        <p:grpSpPr>
          <a:xfrm>
            <a:off x="5042770" y="2553758"/>
            <a:ext cx="305640" cy="122760"/>
            <a:chOff x="5042770" y="2553758"/>
            <a:chExt cx="305640" cy="122760"/>
          </a:xfrm>
        </p:grpSpPr>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9C5FAA0-FA42-38B4-7987-2DA0183D4906}"/>
                    </a:ext>
                  </a:extLst>
                </p14:cNvPr>
                <p14:cNvContentPartPr/>
                <p14:nvPr/>
              </p14:nvContentPartPr>
              <p14:xfrm>
                <a:off x="5042770" y="2575718"/>
                <a:ext cx="63000" cy="57960"/>
              </p14:xfrm>
            </p:contentPart>
          </mc:Choice>
          <mc:Fallback xmlns="">
            <p:pic>
              <p:nvPicPr>
                <p:cNvPr id="5" name="Ink 4">
                  <a:extLst>
                    <a:ext uri="{FF2B5EF4-FFF2-40B4-BE49-F238E27FC236}">
                      <a16:creationId xmlns:a16="http://schemas.microsoft.com/office/drawing/2014/main" id="{A9C5FAA0-FA42-38B4-7987-2DA0183D4906}"/>
                    </a:ext>
                  </a:extLst>
                </p:cNvPr>
                <p:cNvPicPr/>
                <p:nvPr/>
              </p:nvPicPr>
              <p:blipFill>
                <a:blip r:embed="rId10"/>
                <a:stretch>
                  <a:fillRect/>
                </a:stretch>
              </p:blipFill>
              <p:spPr>
                <a:xfrm>
                  <a:off x="5033770" y="2566662"/>
                  <a:ext cx="80640" cy="757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48D56F2E-A3C3-1E5E-C9C7-2703AB8A65EF}"/>
                    </a:ext>
                  </a:extLst>
                </p14:cNvPr>
                <p14:cNvContentPartPr/>
                <p14:nvPr/>
              </p14:nvContentPartPr>
              <p14:xfrm>
                <a:off x="5152570" y="2603078"/>
                <a:ext cx="63000" cy="11160"/>
              </p14:xfrm>
            </p:contentPart>
          </mc:Choice>
          <mc:Fallback xmlns="">
            <p:pic>
              <p:nvPicPr>
                <p:cNvPr id="6" name="Ink 5">
                  <a:extLst>
                    <a:ext uri="{FF2B5EF4-FFF2-40B4-BE49-F238E27FC236}">
                      <a16:creationId xmlns:a16="http://schemas.microsoft.com/office/drawing/2014/main" id="{48D56F2E-A3C3-1E5E-C9C7-2703AB8A65EF}"/>
                    </a:ext>
                  </a:extLst>
                </p:cNvPr>
                <p:cNvPicPr/>
                <p:nvPr/>
              </p:nvPicPr>
              <p:blipFill>
                <a:blip r:embed="rId12"/>
                <a:stretch>
                  <a:fillRect/>
                </a:stretch>
              </p:blipFill>
              <p:spPr>
                <a:xfrm>
                  <a:off x="5143570" y="2594078"/>
                  <a:ext cx="80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15FE131B-E8A1-2F96-A223-57D77E97198E}"/>
                    </a:ext>
                  </a:extLst>
                </p14:cNvPr>
                <p14:cNvContentPartPr/>
                <p14:nvPr/>
              </p14:nvContentPartPr>
              <p14:xfrm>
                <a:off x="5244010" y="2553758"/>
                <a:ext cx="104400" cy="122760"/>
              </p14:xfrm>
            </p:contentPart>
          </mc:Choice>
          <mc:Fallback xmlns="">
            <p:pic>
              <p:nvPicPr>
                <p:cNvPr id="7" name="Ink 6">
                  <a:extLst>
                    <a:ext uri="{FF2B5EF4-FFF2-40B4-BE49-F238E27FC236}">
                      <a16:creationId xmlns:a16="http://schemas.microsoft.com/office/drawing/2014/main" id="{15FE131B-E8A1-2F96-A223-57D77E97198E}"/>
                    </a:ext>
                  </a:extLst>
                </p:cNvPr>
                <p:cNvPicPr/>
                <p:nvPr/>
              </p:nvPicPr>
              <p:blipFill>
                <a:blip r:embed="rId14"/>
                <a:stretch>
                  <a:fillRect/>
                </a:stretch>
              </p:blipFill>
              <p:spPr>
                <a:xfrm>
                  <a:off x="5235010" y="2544784"/>
                  <a:ext cx="122040" cy="14034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1BE701E8-0639-E719-A1D4-3F8CFFC4CA92}"/>
                  </a:ext>
                </a:extLst>
              </p14:cNvPr>
              <p14:cNvContentPartPr/>
              <p14:nvPr/>
            </p14:nvContentPartPr>
            <p14:xfrm>
              <a:off x="5533450" y="2705678"/>
              <a:ext cx="250920" cy="333000"/>
            </p14:xfrm>
          </p:contentPart>
        </mc:Choice>
        <mc:Fallback xmlns="">
          <p:pic>
            <p:nvPicPr>
              <p:cNvPr id="9" name="Ink 8">
                <a:extLst>
                  <a:ext uri="{FF2B5EF4-FFF2-40B4-BE49-F238E27FC236}">
                    <a16:creationId xmlns:a16="http://schemas.microsoft.com/office/drawing/2014/main" id="{1BE701E8-0639-E719-A1D4-3F8CFFC4CA92}"/>
                  </a:ext>
                </a:extLst>
              </p:cNvPr>
              <p:cNvPicPr/>
              <p:nvPr/>
            </p:nvPicPr>
            <p:blipFill>
              <a:blip r:embed="rId16"/>
              <a:stretch>
                <a:fillRect/>
              </a:stretch>
            </p:blipFill>
            <p:spPr>
              <a:xfrm>
                <a:off x="5524437" y="2696678"/>
                <a:ext cx="268585" cy="350640"/>
              </a:xfrm>
              <a:prstGeom prst="rect">
                <a:avLst/>
              </a:prstGeom>
            </p:spPr>
          </p:pic>
        </mc:Fallback>
      </mc:AlternateContent>
      <p:grpSp>
        <p:nvGrpSpPr>
          <p:cNvPr id="15" name="Group 14">
            <a:extLst>
              <a:ext uri="{FF2B5EF4-FFF2-40B4-BE49-F238E27FC236}">
                <a16:creationId xmlns:a16="http://schemas.microsoft.com/office/drawing/2014/main" id="{355E526C-2EDE-7825-A5A2-2580E2A98CB0}"/>
              </a:ext>
            </a:extLst>
          </p:cNvPr>
          <p:cNvGrpSpPr/>
          <p:nvPr/>
        </p:nvGrpSpPr>
        <p:grpSpPr>
          <a:xfrm>
            <a:off x="5598970" y="3156758"/>
            <a:ext cx="244080" cy="217080"/>
            <a:chOff x="5598970" y="3156758"/>
            <a:chExt cx="244080" cy="217080"/>
          </a:xfrm>
        </p:grpSpPr>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A40DCE65-2DFF-8224-AF6C-6EB6D186F0B6}"/>
                    </a:ext>
                  </a:extLst>
                </p14:cNvPr>
                <p14:cNvContentPartPr/>
                <p14:nvPr/>
              </p14:nvContentPartPr>
              <p14:xfrm>
                <a:off x="5598970" y="3199238"/>
                <a:ext cx="37440" cy="96120"/>
              </p14:xfrm>
            </p:contentPart>
          </mc:Choice>
          <mc:Fallback xmlns="">
            <p:pic>
              <p:nvPicPr>
                <p:cNvPr id="10" name="Ink 9">
                  <a:extLst>
                    <a:ext uri="{FF2B5EF4-FFF2-40B4-BE49-F238E27FC236}">
                      <a16:creationId xmlns:a16="http://schemas.microsoft.com/office/drawing/2014/main" id="{A40DCE65-2DFF-8224-AF6C-6EB6D186F0B6}"/>
                    </a:ext>
                  </a:extLst>
                </p:cNvPr>
                <p:cNvPicPr/>
                <p:nvPr/>
              </p:nvPicPr>
              <p:blipFill>
                <a:blip r:embed="rId18"/>
                <a:stretch>
                  <a:fillRect/>
                </a:stretch>
              </p:blipFill>
              <p:spPr>
                <a:xfrm>
                  <a:off x="5589970" y="3190272"/>
                  <a:ext cx="55080" cy="11369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67B7EC46-AC7A-0018-C16F-BF605CB46DDF}"/>
                    </a:ext>
                  </a:extLst>
                </p14:cNvPr>
                <p14:cNvContentPartPr/>
                <p14:nvPr/>
              </p14:nvContentPartPr>
              <p14:xfrm>
                <a:off x="5646130" y="3156758"/>
                <a:ext cx="13320" cy="8640"/>
              </p14:xfrm>
            </p:contentPart>
          </mc:Choice>
          <mc:Fallback xmlns="">
            <p:pic>
              <p:nvPicPr>
                <p:cNvPr id="11" name="Ink 10">
                  <a:extLst>
                    <a:ext uri="{FF2B5EF4-FFF2-40B4-BE49-F238E27FC236}">
                      <a16:creationId xmlns:a16="http://schemas.microsoft.com/office/drawing/2014/main" id="{67B7EC46-AC7A-0018-C16F-BF605CB46DDF}"/>
                    </a:ext>
                  </a:extLst>
                </p:cNvPr>
                <p:cNvPicPr/>
                <p:nvPr/>
              </p:nvPicPr>
              <p:blipFill>
                <a:blip r:embed="rId20"/>
                <a:stretch>
                  <a:fillRect/>
                </a:stretch>
              </p:blipFill>
              <p:spPr>
                <a:xfrm>
                  <a:off x="5637130" y="3147758"/>
                  <a:ext cx="309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2AE95944-AA62-62C2-825D-C17C241B0FDB}"/>
                    </a:ext>
                  </a:extLst>
                </p14:cNvPr>
                <p14:cNvContentPartPr/>
                <p14:nvPr/>
              </p14:nvContentPartPr>
              <p14:xfrm>
                <a:off x="5673490" y="3266918"/>
                <a:ext cx="82800" cy="10800"/>
              </p14:xfrm>
            </p:contentPart>
          </mc:Choice>
          <mc:Fallback xmlns="">
            <p:pic>
              <p:nvPicPr>
                <p:cNvPr id="12" name="Ink 11">
                  <a:extLst>
                    <a:ext uri="{FF2B5EF4-FFF2-40B4-BE49-F238E27FC236}">
                      <a16:creationId xmlns:a16="http://schemas.microsoft.com/office/drawing/2014/main" id="{2AE95944-AA62-62C2-825D-C17C241B0FDB}"/>
                    </a:ext>
                  </a:extLst>
                </p:cNvPr>
                <p:cNvPicPr/>
                <p:nvPr/>
              </p:nvPicPr>
              <p:blipFill>
                <a:blip r:embed="rId22"/>
                <a:stretch>
                  <a:fillRect/>
                </a:stretch>
              </p:blipFill>
              <p:spPr>
                <a:xfrm>
                  <a:off x="5664451" y="3257918"/>
                  <a:ext cx="100517"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D0042D4E-7B78-E25E-4269-EC42C6549560}"/>
                    </a:ext>
                  </a:extLst>
                </p14:cNvPr>
                <p14:cNvContentPartPr/>
                <p14:nvPr/>
              </p14:nvContentPartPr>
              <p14:xfrm>
                <a:off x="5713090" y="3233438"/>
                <a:ext cx="29520" cy="140400"/>
              </p14:xfrm>
            </p:contentPart>
          </mc:Choice>
          <mc:Fallback xmlns="">
            <p:pic>
              <p:nvPicPr>
                <p:cNvPr id="13" name="Ink 12">
                  <a:extLst>
                    <a:ext uri="{FF2B5EF4-FFF2-40B4-BE49-F238E27FC236}">
                      <a16:creationId xmlns:a16="http://schemas.microsoft.com/office/drawing/2014/main" id="{D0042D4E-7B78-E25E-4269-EC42C6549560}"/>
                    </a:ext>
                  </a:extLst>
                </p:cNvPr>
                <p:cNvPicPr/>
                <p:nvPr/>
              </p:nvPicPr>
              <p:blipFill>
                <a:blip r:embed="rId24"/>
                <a:stretch>
                  <a:fillRect/>
                </a:stretch>
              </p:blipFill>
              <p:spPr>
                <a:xfrm>
                  <a:off x="5704090" y="3224415"/>
                  <a:ext cx="47160" cy="15808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1F9DE9D3-EB52-055E-4964-C482FCB316AF}"/>
                    </a:ext>
                  </a:extLst>
                </p14:cNvPr>
                <p14:cNvContentPartPr/>
                <p14:nvPr/>
              </p14:nvContentPartPr>
              <p14:xfrm>
                <a:off x="5812810" y="3200678"/>
                <a:ext cx="30240" cy="142920"/>
              </p14:xfrm>
            </p:contentPart>
          </mc:Choice>
          <mc:Fallback xmlns="">
            <p:pic>
              <p:nvPicPr>
                <p:cNvPr id="14" name="Ink 13">
                  <a:extLst>
                    <a:ext uri="{FF2B5EF4-FFF2-40B4-BE49-F238E27FC236}">
                      <a16:creationId xmlns:a16="http://schemas.microsoft.com/office/drawing/2014/main" id="{1F9DE9D3-EB52-055E-4964-C482FCB316AF}"/>
                    </a:ext>
                  </a:extLst>
                </p:cNvPr>
                <p:cNvPicPr/>
                <p:nvPr/>
              </p:nvPicPr>
              <p:blipFill>
                <a:blip r:embed="rId26"/>
                <a:stretch>
                  <a:fillRect/>
                </a:stretch>
              </p:blipFill>
              <p:spPr>
                <a:xfrm>
                  <a:off x="5803916" y="3191678"/>
                  <a:ext cx="47672" cy="160560"/>
                </a:xfrm>
                <a:prstGeom prst="rect">
                  <a:avLst/>
                </a:prstGeom>
              </p:spPr>
            </p:pic>
          </mc:Fallback>
        </mc:AlternateContent>
      </p:grpSp>
      <p:grpSp>
        <p:nvGrpSpPr>
          <p:cNvPr id="19" name="Group 18">
            <a:extLst>
              <a:ext uri="{FF2B5EF4-FFF2-40B4-BE49-F238E27FC236}">
                <a16:creationId xmlns:a16="http://schemas.microsoft.com/office/drawing/2014/main" id="{54DDADA4-9CD9-EF8E-34E8-7867A51F45B1}"/>
              </a:ext>
            </a:extLst>
          </p:cNvPr>
          <p:cNvGrpSpPr/>
          <p:nvPr/>
        </p:nvGrpSpPr>
        <p:grpSpPr>
          <a:xfrm>
            <a:off x="5602210" y="2551598"/>
            <a:ext cx="271440" cy="146520"/>
            <a:chOff x="5602210" y="2551598"/>
            <a:chExt cx="271440" cy="146520"/>
          </a:xfrm>
        </p:grpSpPr>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154DDEA9-B152-758B-AF8A-34EFE7326C2F}"/>
                    </a:ext>
                  </a:extLst>
                </p14:cNvPr>
                <p14:cNvContentPartPr/>
                <p14:nvPr/>
              </p14:nvContentPartPr>
              <p14:xfrm>
                <a:off x="5602210" y="2551598"/>
                <a:ext cx="81000" cy="108360"/>
              </p14:xfrm>
            </p:contentPart>
          </mc:Choice>
          <mc:Fallback xmlns="">
            <p:pic>
              <p:nvPicPr>
                <p:cNvPr id="16" name="Ink 15">
                  <a:extLst>
                    <a:ext uri="{FF2B5EF4-FFF2-40B4-BE49-F238E27FC236}">
                      <a16:creationId xmlns:a16="http://schemas.microsoft.com/office/drawing/2014/main" id="{154DDEA9-B152-758B-AF8A-34EFE7326C2F}"/>
                    </a:ext>
                  </a:extLst>
                </p:cNvPr>
                <p:cNvPicPr/>
                <p:nvPr/>
              </p:nvPicPr>
              <p:blipFill>
                <a:blip r:embed="rId28"/>
                <a:stretch>
                  <a:fillRect/>
                </a:stretch>
              </p:blipFill>
              <p:spPr>
                <a:xfrm>
                  <a:off x="5593250" y="2542628"/>
                  <a:ext cx="98562" cy="12594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8393AFE9-7646-5C6E-D4E4-3B84F69BAAC9}"/>
                    </a:ext>
                  </a:extLst>
                </p14:cNvPr>
                <p14:cNvContentPartPr/>
                <p14:nvPr/>
              </p14:nvContentPartPr>
              <p14:xfrm>
                <a:off x="5710210" y="2605238"/>
                <a:ext cx="90720" cy="10440"/>
              </p14:xfrm>
            </p:contentPart>
          </mc:Choice>
          <mc:Fallback xmlns="">
            <p:pic>
              <p:nvPicPr>
                <p:cNvPr id="17" name="Ink 16">
                  <a:extLst>
                    <a:ext uri="{FF2B5EF4-FFF2-40B4-BE49-F238E27FC236}">
                      <a16:creationId xmlns:a16="http://schemas.microsoft.com/office/drawing/2014/main" id="{8393AFE9-7646-5C6E-D4E4-3B84F69BAAC9}"/>
                    </a:ext>
                  </a:extLst>
                </p:cNvPr>
                <p:cNvPicPr/>
                <p:nvPr/>
              </p:nvPicPr>
              <p:blipFill>
                <a:blip r:embed="rId30"/>
                <a:stretch>
                  <a:fillRect/>
                </a:stretch>
              </p:blipFill>
              <p:spPr>
                <a:xfrm>
                  <a:off x="5701210" y="2596238"/>
                  <a:ext cx="1083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4C6170DD-D2AA-7895-535A-03A4D78756CC}"/>
                    </a:ext>
                  </a:extLst>
                </p14:cNvPr>
                <p14:cNvContentPartPr/>
                <p14:nvPr/>
              </p14:nvContentPartPr>
              <p14:xfrm>
                <a:off x="5840530" y="2554478"/>
                <a:ext cx="33120" cy="143640"/>
              </p14:xfrm>
            </p:contentPart>
          </mc:Choice>
          <mc:Fallback xmlns="">
            <p:pic>
              <p:nvPicPr>
                <p:cNvPr id="18" name="Ink 17">
                  <a:extLst>
                    <a:ext uri="{FF2B5EF4-FFF2-40B4-BE49-F238E27FC236}">
                      <a16:creationId xmlns:a16="http://schemas.microsoft.com/office/drawing/2014/main" id="{4C6170DD-D2AA-7895-535A-03A4D78756CC}"/>
                    </a:ext>
                  </a:extLst>
                </p:cNvPr>
                <p:cNvPicPr/>
                <p:nvPr/>
              </p:nvPicPr>
              <p:blipFill>
                <a:blip r:embed="rId32"/>
                <a:stretch>
                  <a:fillRect/>
                </a:stretch>
              </p:blipFill>
              <p:spPr>
                <a:xfrm>
                  <a:off x="5831627" y="2545478"/>
                  <a:ext cx="50570" cy="161280"/>
                </a:xfrm>
                <a:prstGeom prst="rect">
                  <a:avLst/>
                </a:prstGeom>
              </p:spPr>
            </p:pic>
          </mc:Fallback>
        </mc:AlternateContent>
      </p:grpSp>
      <p:grpSp>
        <p:nvGrpSpPr>
          <p:cNvPr id="24" name="Group 23">
            <a:extLst>
              <a:ext uri="{FF2B5EF4-FFF2-40B4-BE49-F238E27FC236}">
                <a16:creationId xmlns:a16="http://schemas.microsoft.com/office/drawing/2014/main" id="{144D6D16-D20C-5CC1-50FC-CF396BCB62AE}"/>
              </a:ext>
            </a:extLst>
          </p:cNvPr>
          <p:cNvGrpSpPr/>
          <p:nvPr/>
        </p:nvGrpSpPr>
        <p:grpSpPr>
          <a:xfrm>
            <a:off x="4854490" y="3134438"/>
            <a:ext cx="180720" cy="166320"/>
            <a:chOff x="4854490" y="3134438"/>
            <a:chExt cx="180720" cy="166320"/>
          </a:xfrm>
        </p:grpSpPr>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B9E60E2F-2B47-5D25-44B2-638E3FF39148}"/>
                    </a:ext>
                  </a:extLst>
                </p14:cNvPr>
                <p14:cNvContentPartPr/>
                <p14:nvPr/>
              </p14:nvContentPartPr>
              <p14:xfrm>
                <a:off x="4854490" y="3213998"/>
                <a:ext cx="79560" cy="86760"/>
              </p14:xfrm>
            </p:contentPart>
          </mc:Choice>
          <mc:Fallback xmlns="">
            <p:pic>
              <p:nvPicPr>
                <p:cNvPr id="20" name="Ink 19">
                  <a:extLst>
                    <a:ext uri="{FF2B5EF4-FFF2-40B4-BE49-F238E27FC236}">
                      <a16:creationId xmlns:a16="http://schemas.microsoft.com/office/drawing/2014/main" id="{B9E60E2F-2B47-5D25-44B2-638E3FF39148}"/>
                    </a:ext>
                  </a:extLst>
                </p:cNvPr>
                <p:cNvPicPr/>
                <p:nvPr/>
              </p:nvPicPr>
              <p:blipFill>
                <a:blip r:embed="rId34"/>
                <a:stretch>
                  <a:fillRect/>
                </a:stretch>
              </p:blipFill>
              <p:spPr>
                <a:xfrm>
                  <a:off x="4845490" y="3204960"/>
                  <a:ext cx="97200" cy="10447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953166FE-537A-4C56-B6D1-352AADDDE6B0}"/>
                    </a:ext>
                  </a:extLst>
                </p14:cNvPr>
                <p14:cNvContentPartPr/>
                <p14:nvPr/>
              </p14:nvContentPartPr>
              <p14:xfrm>
                <a:off x="4898410" y="3134438"/>
                <a:ext cx="22320" cy="8280"/>
              </p14:xfrm>
            </p:contentPart>
          </mc:Choice>
          <mc:Fallback xmlns="">
            <p:pic>
              <p:nvPicPr>
                <p:cNvPr id="21" name="Ink 20">
                  <a:extLst>
                    <a:ext uri="{FF2B5EF4-FFF2-40B4-BE49-F238E27FC236}">
                      <a16:creationId xmlns:a16="http://schemas.microsoft.com/office/drawing/2014/main" id="{953166FE-537A-4C56-B6D1-352AADDDE6B0}"/>
                    </a:ext>
                  </a:extLst>
                </p:cNvPr>
                <p:cNvPicPr/>
                <p:nvPr/>
              </p:nvPicPr>
              <p:blipFill>
                <a:blip r:embed="rId36"/>
                <a:stretch>
                  <a:fillRect/>
                </a:stretch>
              </p:blipFill>
              <p:spPr>
                <a:xfrm>
                  <a:off x="4889410" y="3125029"/>
                  <a:ext cx="39960" cy="2672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CB14E86F-F31D-BC2A-5C3F-7187A08C3F00}"/>
                    </a:ext>
                  </a:extLst>
                </p14:cNvPr>
                <p14:cNvContentPartPr/>
                <p14:nvPr/>
              </p14:nvContentPartPr>
              <p14:xfrm>
                <a:off x="4941610" y="3175118"/>
                <a:ext cx="74160" cy="10080"/>
              </p14:xfrm>
            </p:contentPart>
          </mc:Choice>
          <mc:Fallback xmlns="">
            <p:pic>
              <p:nvPicPr>
                <p:cNvPr id="22" name="Ink 21">
                  <a:extLst>
                    <a:ext uri="{FF2B5EF4-FFF2-40B4-BE49-F238E27FC236}">
                      <a16:creationId xmlns:a16="http://schemas.microsoft.com/office/drawing/2014/main" id="{CB14E86F-F31D-BC2A-5C3F-7187A08C3F00}"/>
                    </a:ext>
                  </a:extLst>
                </p:cNvPr>
                <p:cNvPicPr/>
                <p:nvPr/>
              </p:nvPicPr>
              <p:blipFill>
                <a:blip r:embed="rId38"/>
                <a:stretch>
                  <a:fillRect/>
                </a:stretch>
              </p:blipFill>
              <p:spPr>
                <a:xfrm>
                  <a:off x="4932566" y="3166118"/>
                  <a:ext cx="91886"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7670D79B-67CE-3F08-B49F-7E81CF2ED84D}"/>
                    </a:ext>
                  </a:extLst>
                </p14:cNvPr>
                <p14:cNvContentPartPr/>
                <p14:nvPr/>
              </p14:nvContentPartPr>
              <p14:xfrm>
                <a:off x="4967530" y="3242798"/>
                <a:ext cx="67680" cy="25920"/>
              </p14:xfrm>
            </p:contentPart>
          </mc:Choice>
          <mc:Fallback xmlns="">
            <p:pic>
              <p:nvPicPr>
                <p:cNvPr id="23" name="Ink 22">
                  <a:extLst>
                    <a:ext uri="{FF2B5EF4-FFF2-40B4-BE49-F238E27FC236}">
                      <a16:creationId xmlns:a16="http://schemas.microsoft.com/office/drawing/2014/main" id="{7670D79B-67CE-3F08-B49F-7E81CF2ED84D}"/>
                    </a:ext>
                  </a:extLst>
                </p:cNvPr>
                <p:cNvPicPr/>
                <p:nvPr/>
              </p:nvPicPr>
              <p:blipFill>
                <a:blip r:embed="rId40"/>
                <a:stretch>
                  <a:fillRect/>
                </a:stretch>
              </p:blipFill>
              <p:spPr>
                <a:xfrm>
                  <a:off x="4958530" y="3233798"/>
                  <a:ext cx="8532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5BA49195-2EB2-FBFD-5ADA-DD4F338DE8C8}"/>
                  </a:ext>
                </a:extLst>
              </p14:cNvPr>
              <p14:cNvContentPartPr/>
              <p14:nvPr/>
            </p14:nvContentPartPr>
            <p14:xfrm>
              <a:off x="6034210" y="2812598"/>
              <a:ext cx="31680" cy="204480"/>
            </p14:xfrm>
          </p:contentPart>
        </mc:Choice>
        <mc:Fallback xmlns="">
          <p:pic>
            <p:nvPicPr>
              <p:cNvPr id="25" name="Ink 24">
                <a:extLst>
                  <a:ext uri="{FF2B5EF4-FFF2-40B4-BE49-F238E27FC236}">
                    <a16:creationId xmlns:a16="http://schemas.microsoft.com/office/drawing/2014/main" id="{5BA49195-2EB2-FBFD-5ADA-DD4F338DE8C8}"/>
                  </a:ext>
                </a:extLst>
              </p:cNvPr>
              <p:cNvPicPr/>
              <p:nvPr/>
            </p:nvPicPr>
            <p:blipFill>
              <a:blip r:embed="rId42"/>
              <a:stretch>
                <a:fillRect/>
              </a:stretch>
            </p:blipFill>
            <p:spPr>
              <a:xfrm>
                <a:off x="6025210" y="2803598"/>
                <a:ext cx="493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E436AF64-EB34-3BA9-D0C6-FA0E504AEC8E}"/>
                  </a:ext>
                </a:extLst>
              </p14:cNvPr>
              <p14:cNvContentPartPr/>
              <p14:nvPr/>
            </p14:nvContentPartPr>
            <p14:xfrm>
              <a:off x="6241570" y="2894318"/>
              <a:ext cx="123120" cy="14760"/>
            </p14:xfrm>
          </p:contentPart>
        </mc:Choice>
        <mc:Fallback xmlns="">
          <p:pic>
            <p:nvPicPr>
              <p:cNvPr id="26" name="Ink 25">
                <a:extLst>
                  <a:ext uri="{FF2B5EF4-FFF2-40B4-BE49-F238E27FC236}">
                    <a16:creationId xmlns:a16="http://schemas.microsoft.com/office/drawing/2014/main" id="{E436AF64-EB34-3BA9-D0C6-FA0E504AEC8E}"/>
                  </a:ext>
                </a:extLst>
              </p:cNvPr>
              <p:cNvPicPr/>
              <p:nvPr/>
            </p:nvPicPr>
            <p:blipFill>
              <a:blip r:embed="rId44"/>
              <a:stretch>
                <a:fillRect/>
              </a:stretch>
            </p:blipFill>
            <p:spPr>
              <a:xfrm>
                <a:off x="6232544" y="2885318"/>
                <a:ext cx="140812"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75A0BF9B-FDE6-3A51-2B93-492C4EF3BF71}"/>
                  </a:ext>
                </a:extLst>
              </p14:cNvPr>
              <p14:cNvContentPartPr/>
              <p14:nvPr/>
            </p14:nvContentPartPr>
            <p14:xfrm>
              <a:off x="6271450" y="3008078"/>
              <a:ext cx="112320" cy="8280"/>
            </p14:xfrm>
          </p:contentPart>
        </mc:Choice>
        <mc:Fallback xmlns="">
          <p:pic>
            <p:nvPicPr>
              <p:cNvPr id="27" name="Ink 26">
                <a:extLst>
                  <a:ext uri="{FF2B5EF4-FFF2-40B4-BE49-F238E27FC236}">
                    <a16:creationId xmlns:a16="http://schemas.microsoft.com/office/drawing/2014/main" id="{75A0BF9B-FDE6-3A51-2B93-492C4EF3BF71}"/>
                  </a:ext>
                </a:extLst>
              </p:cNvPr>
              <p:cNvPicPr/>
              <p:nvPr/>
            </p:nvPicPr>
            <p:blipFill>
              <a:blip r:embed="rId46"/>
              <a:stretch>
                <a:fillRect/>
              </a:stretch>
            </p:blipFill>
            <p:spPr>
              <a:xfrm>
                <a:off x="6262479" y="2999453"/>
                <a:ext cx="129904" cy="25185"/>
              </a:xfrm>
              <a:prstGeom prst="rect">
                <a:avLst/>
              </a:prstGeom>
            </p:spPr>
          </p:pic>
        </mc:Fallback>
      </mc:AlternateContent>
      <p:grpSp>
        <p:nvGrpSpPr>
          <p:cNvPr id="56" name="Group 55">
            <a:extLst>
              <a:ext uri="{FF2B5EF4-FFF2-40B4-BE49-F238E27FC236}">
                <a16:creationId xmlns:a16="http://schemas.microsoft.com/office/drawing/2014/main" id="{ABCC77D4-CB87-0AF0-9F12-28494374E17B}"/>
              </a:ext>
            </a:extLst>
          </p:cNvPr>
          <p:cNvGrpSpPr/>
          <p:nvPr/>
        </p:nvGrpSpPr>
        <p:grpSpPr>
          <a:xfrm>
            <a:off x="5228890" y="3447998"/>
            <a:ext cx="2154960" cy="812880"/>
            <a:chOff x="5228890" y="3447998"/>
            <a:chExt cx="2154960" cy="812880"/>
          </a:xfrm>
        </p:grpSpPr>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F9B7F016-D9D0-E1CD-CA45-A75E650C7FD6}"/>
                    </a:ext>
                  </a:extLst>
                </p14:cNvPr>
                <p14:cNvContentPartPr/>
                <p14:nvPr/>
              </p14:nvContentPartPr>
              <p14:xfrm>
                <a:off x="5228890" y="3732398"/>
                <a:ext cx="280440" cy="287280"/>
              </p14:xfrm>
            </p:contentPart>
          </mc:Choice>
          <mc:Fallback xmlns="">
            <p:pic>
              <p:nvPicPr>
                <p:cNvPr id="28" name="Ink 27">
                  <a:extLst>
                    <a:ext uri="{FF2B5EF4-FFF2-40B4-BE49-F238E27FC236}">
                      <a16:creationId xmlns:a16="http://schemas.microsoft.com/office/drawing/2014/main" id="{F9B7F016-D9D0-E1CD-CA45-A75E650C7FD6}"/>
                    </a:ext>
                  </a:extLst>
                </p:cNvPr>
                <p:cNvPicPr/>
                <p:nvPr/>
              </p:nvPicPr>
              <p:blipFill>
                <a:blip r:embed="rId48"/>
                <a:stretch>
                  <a:fillRect/>
                </a:stretch>
              </p:blipFill>
              <p:spPr>
                <a:xfrm>
                  <a:off x="5219878" y="3723409"/>
                  <a:ext cx="298103" cy="30489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B29BB91D-2D03-FD30-5538-2E8F9715902E}"/>
                    </a:ext>
                  </a:extLst>
                </p14:cNvPr>
                <p14:cNvContentPartPr/>
                <p14:nvPr/>
              </p14:nvContentPartPr>
              <p14:xfrm>
                <a:off x="5281450" y="4153238"/>
                <a:ext cx="58680" cy="107640"/>
              </p14:xfrm>
            </p:contentPart>
          </mc:Choice>
          <mc:Fallback xmlns="">
            <p:pic>
              <p:nvPicPr>
                <p:cNvPr id="29" name="Ink 28">
                  <a:extLst>
                    <a:ext uri="{FF2B5EF4-FFF2-40B4-BE49-F238E27FC236}">
                      <a16:creationId xmlns:a16="http://schemas.microsoft.com/office/drawing/2014/main" id="{B29BB91D-2D03-FD30-5538-2E8F9715902E}"/>
                    </a:ext>
                  </a:extLst>
                </p:cNvPr>
                <p:cNvPicPr/>
                <p:nvPr/>
              </p:nvPicPr>
              <p:blipFill>
                <a:blip r:embed="rId50"/>
                <a:stretch>
                  <a:fillRect/>
                </a:stretch>
              </p:blipFill>
              <p:spPr>
                <a:xfrm>
                  <a:off x="5272394" y="4144238"/>
                  <a:ext cx="76429"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B41A9FAE-DFA7-E48C-2B89-462CEAE173D9}"/>
                    </a:ext>
                  </a:extLst>
                </p14:cNvPr>
                <p14:cNvContentPartPr/>
                <p14:nvPr/>
              </p14:nvContentPartPr>
              <p14:xfrm>
                <a:off x="5312410" y="4065398"/>
                <a:ext cx="27000" cy="22320"/>
              </p14:xfrm>
            </p:contentPart>
          </mc:Choice>
          <mc:Fallback xmlns="">
            <p:pic>
              <p:nvPicPr>
                <p:cNvPr id="30" name="Ink 29">
                  <a:extLst>
                    <a:ext uri="{FF2B5EF4-FFF2-40B4-BE49-F238E27FC236}">
                      <a16:creationId xmlns:a16="http://schemas.microsoft.com/office/drawing/2014/main" id="{B41A9FAE-DFA7-E48C-2B89-462CEAE173D9}"/>
                    </a:ext>
                  </a:extLst>
                </p:cNvPr>
                <p:cNvPicPr/>
                <p:nvPr/>
              </p:nvPicPr>
              <p:blipFill>
                <a:blip r:embed="rId52"/>
                <a:stretch>
                  <a:fillRect/>
                </a:stretch>
              </p:blipFill>
              <p:spPr>
                <a:xfrm>
                  <a:off x="5303410" y="4056398"/>
                  <a:ext cx="446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991CF819-2780-5568-535E-80EDA2F13CC3}"/>
                    </a:ext>
                  </a:extLst>
                </p14:cNvPr>
                <p14:cNvContentPartPr/>
                <p14:nvPr/>
              </p14:nvContentPartPr>
              <p14:xfrm>
                <a:off x="5411050" y="4147118"/>
                <a:ext cx="51120" cy="110160"/>
              </p14:xfrm>
            </p:contentPart>
          </mc:Choice>
          <mc:Fallback xmlns="">
            <p:pic>
              <p:nvPicPr>
                <p:cNvPr id="31" name="Ink 30">
                  <a:extLst>
                    <a:ext uri="{FF2B5EF4-FFF2-40B4-BE49-F238E27FC236}">
                      <a16:creationId xmlns:a16="http://schemas.microsoft.com/office/drawing/2014/main" id="{991CF819-2780-5568-535E-80EDA2F13CC3}"/>
                    </a:ext>
                  </a:extLst>
                </p:cNvPr>
                <p:cNvPicPr/>
                <p:nvPr/>
              </p:nvPicPr>
              <p:blipFill>
                <a:blip r:embed="rId54"/>
                <a:stretch>
                  <a:fillRect/>
                </a:stretch>
              </p:blipFill>
              <p:spPr>
                <a:xfrm>
                  <a:off x="5402113" y="4138147"/>
                  <a:ext cx="68637" cy="12774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6E08ED89-582A-6024-5721-0DBE95175C74}"/>
                    </a:ext>
                  </a:extLst>
                </p14:cNvPr>
                <p14:cNvContentPartPr/>
                <p14:nvPr/>
              </p14:nvContentPartPr>
              <p14:xfrm>
                <a:off x="5492410" y="4122998"/>
                <a:ext cx="103320" cy="76680"/>
              </p14:xfrm>
            </p:contentPart>
          </mc:Choice>
          <mc:Fallback xmlns="">
            <p:pic>
              <p:nvPicPr>
                <p:cNvPr id="32" name="Ink 31">
                  <a:extLst>
                    <a:ext uri="{FF2B5EF4-FFF2-40B4-BE49-F238E27FC236}">
                      <a16:creationId xmlns:a16="http://schemas.microsoft.com/office/drawing/2014/main" id="{6E08ED89-582A-6024-5721-0DBE95175C74}"/>
                    </a:ext>
                  </a:extLst>
                </p:cNvPr>
                <p:cNvPicPr/>
                <p:nvPr/>
              </p:nvPicPr>
              <p:blipFill>
                <a:blip r:embed="rId56"/>
                <a:stretch>
                  <a:fillRect/>
                </a:stretch>
              </p:blipFill>
              <p:spPr>
                <a:xfrm>
                  <a:off x="5483410" y="4113998"/>
                  <a:ext cx="120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F4E1213A-4F9B-957E-808C-E7940EC1F88F}"/>
                    </a:ext>
                  </a:extLst>
                </p14:cNvPr>
                <p14:cNvContentPartPr/>
                <p14:nvPr/>
              </p14:nvContentPartPr>
              <p14:xfrm>
                <a:off x="5254810" y="3630878"/>
                <a:ext cx="100440" cy="114480"/>
              </p14:xfrm>
            </p:contentPart>
          </mc:Choice>
          <mc:Fallback xmlns="">
            <p:pic>
              <p:nvPicPr>
                <p:cNvPr id="33" name="Ink 32">
                  <a:extLst>
                    <a:ext uri="{FF2B5EF4-FFF2-40B4-BE49-F238E27FC236}">
                      <a16:creationId xmlns:a16="http://schemas.microsoft.com/office/drawing/2014/main" id="{F4E1213A-4F9B-957E-808C-E7940EC1F88F}"/>
                    </a:ext>
                  </a:extLst>
                </p:cNvPr>
                <p:cNvPicPr/>
                <p:nvPr/>
              </p:nvPicPr>
              <p:blipFill>
                <a:blip r:embed="rId58"/>
                <a:stretch>
                  <a:fillRect/>
                </a:stretch>
              </p:blipFill>
              <p:spPr>
                <a:xfrm>
                  <a:off x="5245810" y="3621878"/>
                  <a:ext cx="118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377180A5-C6EC-718F-59E8-FD2AE25AF8E7}"/>
                    </a:ext>
                  </a:extLst>
                </p14:cNvPr>
                <p14:cNvContentPartPr/>
                <p14:nvPr/>
              </p14:nvContentPartPr>
              <p14:xfrm>
                <a:off x="5416450" y="3628718"/>
                <a:ext cx="38880" cy="27720"/>
              </p14:xfrm>
            </p:contentPart>
          </mc:Choice>
          <mc:Fallback xmlns="">
            <p:pic>
              <p:nvPicPr>
                <p:cNvPr id="34" name="Ink 33">
                  <a:extLst>
                    <a:ext uri="{FF2B5EF4-FFF2-40B4-BE49-F238E27FC236}">
                      <a16:creationId xmlns:a16="http://schemas.microsoft.com/office/drawing/2014/main" id="{377180A5-C6EC-718F-59E8-FD2AE25AF8E7}"/>
                    </a:ext>
                  </a:extLst>
                </p:cNvPr>
                <p:cNvPicPr/>
                <p:nvPr/>
              </p:nvPicPr>
              <p:blipFill>
                <a:blip r:embed="rId60"/>
                <a:stretch>
                  <a:fillRect/>
                </a:stretch>
              </p:blipFill>
              <p:spPr>
                <a:xfrm>
                  <a:off x="5407366" y="3619718"/>
                  <a:ext cx="56685"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A92B2588-4E57-C7C4-B720-604B3A51913C}"/>
                    </a:ext>
                  </a:extLst>
                </p14:cNvPr>
                <p14:cNvContentPartPr/>
                <p14:nvPr/>
              </p14:nvContentPartPr>
              <p14:xfrm>
                <a:off x="5498890" y="3571118"/>
                <a:ext cx="144720" cy="132840"/>
              </p14:xfrm>
            </p:contentPart>
          </mc:Choice>
          <mc:Fallback xmlns="">
            <p:pic>
              <p:nvPicPr>
                <p:cNvPr id="35" name="Ink 34">
                  <a:extLst>
                    <a:ext uri="{FF2B5EF4-FFF2-40B4-BE49-F238E27FC236}">
                      <a16:creationId xmlns:a16="http://schemas.microsoft.com/office/drawing/2014/main" id="{A92B2588-4E57-C7C4-B720-604B3A51913C}"/>
                    </a:ext>
                  </a:extLst>
                </p:cNvPr>
                <p:cNvPicPr/>
                <p:nvPr/>
              </p:nvPicPr>
              <p:blipFill>
                <a:blip r:embed="rId62"/>
                <a:stretch>
                  <a:fillRect/>
                </a:stretch>
              </p:blipFill>
              <p:spPr>
                <a:xfrm>
                  <a:off x="5489890" y="3562118"/>
                  <a:ext cx="1623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8963CFC4-63F3-F726-0FCE-09A02CA66136}"/>
                    </a:ext>
                  </a:extLst>
                </p14:cNvPr>
                <p14:cNvContentPartPr/>
                <p14:nvPr/>
              </p14:nvContentPartPr>
              <p14:xfrm>
                <a:off x="5863930" y="3837158"/>
                <a:ext cx="142200" cy="154440"/>
              </p14:xfrm>
            </p:contentPart>
          </mc:Choice>
          <mc:Fallback xmlns="">
            <p:pic>
              <p:nvPicPr>
                <p:cNvPr id="37" name="Ink 36">
                  <a:extLst>
                    <a:ext uri="{FF2B5EF4-FFF2-40B4-BE49-F238E27FC236}">
                      <a16:creationId xmlns:a16="http://schemas.microsoft.com/office/drawing/2014/main" id="{8963CFC4-63F3-F726-0FCE-09A02CA66136}"/>
                    </a:ext>
                  </a:extLst>
                </p:cNvPr>
                <p:cNvPicPr/>
                <p:nvPr/>
              </p:nvPicPr>
              <p:blipFill>
                <a:blip r:embed="rId64"/>
                <a:stretch>
                  <a:fillRect/>
                </a:stretch>
              </p:blipFill>
              <p:spPr>
                <a:xfrm>
                  <a:off x="5854930" y="3828137"/>
                  <a:ext cx="159840" cy="172121"/>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BD35B18D-8E0F-DD42-5C4E-44F4C2FE67B3}"/>
                    </a:ext>
                  </a:extLst>
                </p14:cNvPr>
                <p14:cNvContentPartPr/>
                <p14:nvPr/>
              </p14:nvContentPartPr>
              <p14:xfrm>
                <a:off x="6055090" y="3928958"/>
                <a:ext cx="88920" cy="21240"/>
              </p14:xfrm>
            </p:contentPart>
          </mc:Choice>
          <mc:Fallback xmlns="">
            <p:pic>
              <p:nvPicPr>
                <p:cNvPr id="38" name="Ink 37">
                  <a:extLst>
                    <a:ext uri="{FF2B5EF4-FFF2-40B4-BE49-F238E27FC236}">
                      <a16:creationId xmlns:a16="http://schemas.microsoft.com/office/drawing/2014/main" id="{BD35B18D-8E0F-DD42-5C4E-44F4C2FE67B3}"/>
                    </a:ext>
                  </a:extLst>
                </p:cNvPr>
                <p:cNvPicPr/>
                <p:nvPr/>
              </p:nvPicPr>
              <p:blipFill>
                <a:blip r:embed="rId66"/>
                <a:stretch>
                  <a:fillRect/>
                </a:stretch>
              </p:blipFill>
              <p:spPr>
                <a:xfrm>
                  <a:off x="6046090" y="3920108"/>
                  <a:ext cx="106560" cy="38586"/>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4E098BED-EDFA-E92C-7B7C-B075EFAE328D}"/>
                    </a:ext>
                  </a:extLst>
                </p14:cNvPr>
                <p14:cNvContentPartPr/>
                <p14:nvPr/>
              </p14:nvContentPartPr>
              <p14:xfrm>
                <a:off x="6210610" y="3807278"/>
                <a:ext cx="69120" cy="199080"/>
              </p14:xfrm>
            </p:contentPart>
          </mc:Choice>
          <mc:Fallback xmlns="">
            <p:pic>
              <p:nvPicPr>
                <p:cNvPr id="39" name="Ink 38">
                  <a:extLst>
                    <a:ext uri="{FF2B5EF4-FFF2-40B4-BE49-F238E27FC236}">
                      <a16:creationId xmlns:a16="http://schemas.microsoft.com/office/drawing/2014/main" id="{4E098BED-EDFA-E92C-7B7C-B075EFAE328D}"/>
                    </a:ext>
                  </a:extLst>
                </p:cNvPr>
                <p:cNvPicPr/>
                <p:nvPr/>
              </p:nvPicPr>
              <p:blipFill>
                <a:blip r:embed="rId68"/>
                <a:stretch>
                  <a:fillRect/>
                </a:stretch>
              </p:blipFill>
              <p:spPr>
                <a:xfrm>
                  <a:off x="6201610" y="3798294"/>
                  <a:ext cx="86760" cy="216688"/>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Ink 40">
                  <a:extLst>
                    <a:ext uri="{FF2B5EF4-FFF2-40B4-BE49-F238E27FC236}">
                      <a16:creationId xmlns:a16="http://schemas.microsoft.com/office/drawing/2014/main" id="{485149B3-2848-048A-F58C-C5D70F7D0A78}"/>
                    </a:ext>
                  </a:extLst>
                </p14:cNvPr>
                <p14:cNvContentPartPr/>
                <p14:nvPr/>
              </p14:nvContentPartPr>
              <p14:xfrm>
                <a:off x="6391330" y="3924998"/>
                <a:ext cx="94320" cy="25200"/>
              </p14:xfrm>
            </p:contentPart>
          </mc:Choice>
          <mc:Fallback xmlns="">
            <p:pic>
              <p:nvPicPr>
                <p:cNvPr id="41" name="Ink 40">
                  <a:extLst>
                    <a:ext uri="{FF2B5EF4-FFF2-40B4-BE49-F238E27FC236}">
                      <a16:creationId xmlns:a16="http://schemas.microsoft.com/office/drawing/2014/main" id="{485149B3-2848-048A-F58C-C5D70F7D0A78}"/>
                    </a:ext>
                  </a:extLst>
                </p:cNvPr>
                <p:cNvPicPr/>
                <p:nvPr/>
              </p:nvPicPr>
              <p:blipFill>
                <a:blip r:embed="rId70"/>
                <a:stretch>
                  <a:fillRect/>
                </a:stretch>
              </p:blipFill>
              <p:spPr>
                <a:xfrm>
                  <a:off x="6382364" y="3916125"/>
                  <a:ext cx="111893" cy="4259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Ink 41">
                  <a:extLst>
                    <a:ext uri="{FF2B5EF4-FFF2-40B4-BE49-F238E27FC236}">
                      <a16:creationId xmlns:a16="http://schemas.microsoft.com/office/drawing/2014/main" id="{3FFE16A5-17E1-A7C4-FD21-4281417F76B8}"/>
                    </a:ext>
                  </a:extLst>
                </p14:cNvPr>
                <p14:cNvContentPartPr/>
                <p14:nvPr/>
              </p14:nvContentPartPr>
              <p14:xfrm>
                <a:off x="6580330" y="3787118"/>
                <a:ext cx="105480" cy="151920"/>
              </p14:xfrm>
            </p:contentPart>
          </mc:Choice>
          <mc:Fallback xmlns="">
            <p:pic>
              <p:nvPicPr>
                <p:cNvPr id="42" name="Ink 41">
                  <a:extLst>
                    <a:ext uri="{FF2B5EF4-FFF2-40B4-BE49-F238E27FC236}">
                      <a16:creationId xmlns:a16="http://schemas.microsoft.com/office/drawing/2014/main" id="{3FFE16A5-17E1-A7C4-FD21-4281417F76B8}"/>
                    </a:ext>
                  </a:extLst>
                </p:cNvPr>
                <p:cNvPicPr/>
                <p:nvPr/>
              </p:nvPicPr>
              <p:blipFill>
                <a:blip r:embed="rId72"/>
                <a:stretch>
                  <a:fillRect/>
                </a:stretch>
              </p:blipFill>
              <p:spPr>
                <a:xfrm>
                  <a:off x="6571330" y="3778118"/>
                  <a:ext cx="123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4783DD9B-C956-F75F-22C8-BB76E1E85486}"/>
                    </a:ext>
                  </a:extLst>
                </p14:cNvPr>
                <p14:cNvContentPartPr/>
                <p14:nvPr/>
              </p14:nvContentPartPr>
              <p14:xfrm>
                <a:off x="6605890" y="3718358"/>
                <a:ext cx="14400" cy="15120"/>
              </p14:xfrm>
            </p:contentPart>
          </mc:Choice>
          <mc:Fallback xmlns="">
            <p:pic>
              <p:nvPicPr>
                <p:cNvPr id="43" name="Ink 42">
                  <a:extLst>
                    <a:ext uri="{FF2B5EF4-FFF2-40B4-BE49-F238E27FC236}">
                      <a16:creationId xmlns:a16="http://schemas.microsoft.com/office/drawing/2014/main" id="{4783DD9B-C956-F75F-22C8-BB76E1E85486}"/>
                    </a:ext>
                  </a:extLst>
                </p:cNvPr>
                <p:cNvPicPr/>
                <p:nvPr/>
              </p:nvPicPr>
              <p:blipFill>
                <a:blip r:embed="rId74"/>
                <a:stretch>
                  <a:fillRect/>
                </a:stretch>
              </p:blipFill>
              <p:spPr>
                <a:xfrm>
                  <a:off x="6596890" y="3709567"/>
                  <a:ext cx="32040" cy="3235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8449EB0A-3BF9-2D58-BA41-411CB1D1DCAF}"/>
                    </a:ext>
                  </a:extLst>
                </p14:cNvPr>
                <p14:cNvContentPartPr/>
                <p14:nvPr/>
              </p14:nvContentPartPr>
              <p14:xfrm>
                <a:off x="6744850" y="3832838"/>
                <a:ext cx="104760" cy="16560"/>
              </p14:xfrm>
            </p:contentPart>
          </mc:Choice>
          <mc:Fallback xmlns="">
            <p:pic>
              <p:nvPicPr>
                <p:cNvPr id="45" name="Ink 44">
                  <a:extLst>
                    <a:ext uri="{FF2B5EF4-FFF2-40B4-BE49-F238E27FC236}">
                      <a16:creationId xmlns:a16="http://schemas.microsoft.com/office/drawing/2014/main" id="{8449EB0A-3BF9-2D58-BA41-411CB1D1DCAF}"/>
                    </a:ext>
                  </a:extLst>
                </p:cNvPr>
                <p:cNvPicPr/>
                <p:nvPr/>
              </p:nvPicPr>
              <p:blipFill>
                <a:blip r:embed="rId76"/>
                <a:stretch>
                  <a:fillRect/>
                </a:stretch>
              </p:blipFill>
              <p:spPr>
                <a:xfrm>
                  <a:off x="6735850" y="3823838"/>
                  <a:ext cx="1224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438CE23F-B179-52A7-4DAC-F791F8119D7B}"/>
                    </a:ext>
                  </a:extLst>
                </p14:cNvPr>
                <p14:cNvContentPartPr/>
                <p14:nvPr/>
              </p14:nvContentPartPr>
              <p14:xfrm>
                <a:off x="6910810" y="3729878"/>
                <a:ext cx="36360" cy="167040"/>
              </p14:xfrm>
            </p:contentPart>
          </mc:Choice>
          <mc:Fallback xmlns="">
            <p:pic>
              <p:nvPicPr>
                <p:cNvPr id="47" name="Ink 46">
                  <a:extLst>
                    <a:ext uri="{FF2B5EF4-FFF2-40B4-BE49-F238E27FC236}">
                      <a16:creationId xmlns:a16="http://schemas.microsoft.com/office/drawing/2014/main" id="{438CE23F-B179-52A7-4DAC-F791F8119D7B}"/>
                    </a:ext>
                  </a:extLst>
                </p:cNvPr>
                <p:cNvPicPr/>
                <p:nvPr/>
              </p:nvPicPr>
              <p:blipFill>
                <a:blip r:embed="rId78"/>
                <a:stretch>
                  <a:fillRect/>
                </a:stretch>
              </p:blipFill>
              <p:spPr>
                <a:xfrm>
                  <a:off x="6901810" y="3720878"/>
                  <a:ext cx="54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28799456-D7EB-8273-5B4B-4E1048C80D89}"/>
                    </a:ext>
                  </a:extLst>
                </p14:cNvPr>
                <p14:cNvContentPartPr/>
                <p14:nvPr/>
              </p14:nvContentPartPr>
              <p14:xfrm>
                <a:off x="7033930" y="3782438"/>
                <a:ext cx="136080" cy="49320"/>
              </p14:xfrm>
            </p:contentPart>
          </mc:Choice>
          <mc:Fallback xmlns="">
            <p:pic>
              <p:nvPicPr>
                <p:cNvPr id="48" name="Ink 47">
                  <a:extLst>
                    <a:ext uri="{FF2B5EF4-FFF2-40B4-BE49-F238E27FC236}">
                      <a16:creationId xmlns:a16="http://schemas.microsoft.com/office/drawing/2014/main" id="{28799456-D7EB-8273-5B4B-4E1048C80D89}"/>
                    </a:ext>
                  </a:extLst>
                </p:cNvPr>
                <p:cNvPicPr/>
                <p:nvPr/>
              </p:nvPicPr>
              <p:blipFill>
                <a:blip r:embed="rId80"/>
                <a:stretch>
                  <a:fillRect/>
                </a:stretch>
              </p:blipFill>
              <p:spPr>
                <a:xfrm>
                  <a:off x="7024930" y="3773438"/>
                  <a:ext cx="1537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7C75065F-AA44-6C5A-C175-85BD6E3CCAFF}"/>
                    </a:ext>
                  </a:extLst>
                </p14:cNvPr>
                <p14:cNvContentPartPr/>
                <p14:nvPr/>
              </p14:nvContentPartPr>
              <p14:xfrm>
                <a:off x="7073890" y="3750398"/>
                <a:ext cx="42480" cy="150480"/>
              </p14:xfrm>
            </p:contentPart>
          </mc:Choice>
          <mc:Fallback xmlns="">
            <p:pic>
              <p:nvPicPr>
                <p:cNvPr id="49" name="Ink 48">
                  <a:extLst>
                    <a:ext uri="{FF2B5EF4-FFF2-40B4-BE49-F238E27FC236}">
                      <a16:creationId xmlns:a16="http://schemas.microsoft.com/office/drawing/2014/main" id="{7C75065F-AA44-6C5A-C175-85BD6E3CCAFF}"/>
                    </a:ext>
                  </a:extLst>
                </p:cNvPr>
                <p:cNvPicPr/>
                <p:nvPr/>
              </p:nvPicPr>
              <p:blipFill>
                <a:blip r:embed="rId82"/>
                <a:stretch>
                  <a:fillRect/>
                </a:stretch>
              </p:blipFill>
              <p:spPr>
                <a:xfrm>
                  <a:off x="7064890" y="3741398"/>
                  <a:ext cx="6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9158C78F-5637-B2AC-AAA5-66F99907CFB4}"/>
                    </a:ext>
                  </a:extLst>
                </p14:cNvPr>
                <p14:cNvContentPartPr/>
                <p14:nvPr/>
              </p14:nvContentPartPr>
              <p14:xfrm>
                <a:off x="7218970" y="3633398"/>
                <a:ext cx="75600" cy="239040"/>
              </p14:xfrm>
            </p:contentPart>
          </mc:Choice>
          <mc:Fallback xmlns="">
            <p:pic>
              <p:nvPicPr>
                <p:cNvPr id="50" name="Ink 49">
                  <a:extLst>
                    <a:ext uri="{FF2B5EF4-FFF2-40B4-BE49-F238E27FC236}">
                      <a16:creationId xmlns:a16="http://schemas.microsoft.com/office/drawing/2014/main" id="{9158C78F-5637-B2AC-AAA5-66F99907CFB4}"/>
                    </a:ext>
                  </a:extLst>
                </p:cNvPr>
                <p:cNvPicPr/>
                <p:nvPr/>
              </p:nvPicPr>
              <p:blipFill>
                <a:blip r:embed="rId84"/>
                <a:stretch>
                  <a:fillRect/>
                </a:stretch>
              </p:blipFill>
              <p:spPr>
                <a:xfrm>
                  <a:off x="7209970" y="3624398"/>
                  <a:ext cx="932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FF92F411-203D-D425-DAFA-E35B8BA67270}"/>
                    </a:ext>
                  </a:extLst>
                </p14:cNvPr>
                <p14:cNvContentPartPr/>
                <p14:nvPr/>
              </p14:nvContentPartPr>
              <p14:xfrm>
                <a:off x="7242370" y="3472838"/>
                <a:ext cx="110880" cy="469440"/>
              </p14:xfrm>
            </p:contentPart>
          </mc:Choice>
          <mc:Fallback xmlns="">
            <p:pic>
              <p:nvPicPr>
                <p:cNvPr id="52" name="Ink 51">
                  <a:extLst>
                    <a:ext uri="{FF2B5EF4-FFF2-40B4-BE49-F238E27FC236}">
                      <a16:creationId xmlns:a16="http://schemas.microsoft.com/office/drawing/2014/main" id="{FF92F411-203D-D425-DAFA-E35B8BA67270}"/>
                    </a:ext>
                  </a:extLst>
                </p:cNvPr>
                <p:cNvPicPr/>
                <p:nvPr/>
              </p:nvPicPr>
              <p:blipFill>
                <a:blip r:embed="rId86"/>
                <a:stretch>
                  <a:fillRect/>
                </a:stretch>
              </p:blipFill>
              <p:spPr>
                <a:xfrm>
                  <a:off x="7233399" y="3463845"/>
                  <a:ext cx="128463" cy="487066"/>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0368FE5C-11C6-37BD-C876-13EA9D53AE3F}"/>
                    </a:ext>
                  </a:extLst>
                </p14:cNvPr>
                <p14:cNvContentPartPr/>
                <p14:nvPr/>
              </p14:nvContentPartPr>
              <p14:xfrm>
                <a:off x="5675290" y="3818078"/>
                <a:ext cx="524160" cy="301680"/>
              </p14:xfrm>
            </p:contentPart>
          </mc:Choice>
          <mc:Fallback xmlns="">
            <p:pic>
              <p:nvPicPr>
                <p:cNvPr id="53" name="Ink 52">
                  <a:extLst>
                    <a:ext uri="{FF2B5EF4-FFF2-40B4-BE49-F238E27FC236}">
                      <a16:creationId xmlns:a16="http://schemas.microsoft.com/office/drawing/2014/main" id="{0368FE5C-11C6-37BD-C876-13EA9D53AE3F}"/>
                    </a:ext>
                  </a:extLst>
                </p:cNvPr>
                <p:cNvPicPr/>
                <p:nvPr/>
              </p:nvPicPr>
              <p:blipFill>
                <a:blip r:embed="rId88"/>
                <a:stretch>
                  <a:fillRect/>
                </a:stretch>
              </p:blipFill>
              <p:spPr>
                <a:xfrm>
                  <a:off x="5666290" y="3809067"/>
                  <a:ext cx="541800" cy="319341"/>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8ACC89BC-C5A7-C33E-9CFD-43FBBA56CBDA}"/>
                    </a:ext>
                  </a:extLst>
                </p14:cNvPr>
                <p14:cNvContentPartPr/>
                <p14:nvPr/>
              </p14:nvContentPartPr>
              <p14:xfrm>
                <a:off x="6926650" y="3447998"/>
                <a:ext cx="457200" cy="673920"/>
              </p14:xfrm>
            </p:contentPart>
          </mc:Choice>
          <mc:Fallback xmlns="">
            <p:pic>
              <p:nvPicPr>
                <p:cNvPr id="54" name="Ink 53">
                  <a:extLst>
                    <a:ext uri="{FF2B5EF4-FFF2-40B4-BE49-F238E27FC236}">
                      <a16:creationId xmlns:a16="http://schemas.microsoft.com/office/drawing/2014/main" id="{8ACC89BC-C5A7-C33E-9CFD-43FBBA56CBDA}"/>
                    </a:ext>
                  </a:extLst>
                </p:cNvPr>
                <p:cNvPicPr/>
                <p:nvPr/>
              </p:nvPicPr>
              <p:blipFill>
                <a:blip r:embed="rId90"/>
                <a:stretch>
                  <a:fillRect/>
                </a:stretch>
              </p:blipFill>
              <p:spPr>
                <a:xfrm>
                  <a:off x="6917650" y="3438998"/>
                  <a:ext cx="474840" cy="691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6DDC3506-EA67-BB2C-156B-B3BC16954D3F}"/>
                    </a:ext>
                  </a:extLst>
                </p14:cNvPr>
                <p14:cNvContentPartPr/>
                <p14:nvPr/>
              </p14:nvContentPartPr>
              <p14:xfrm>
                <a:off x="6736210" y="3518198"/>
                <a:ext cx="392040" cy="499320"/>
              </p14:xfrm>
            </p:contentPart>
          </mc:Choice>
          <mc:Fallback xmlns="">
            <p:pic>
              <p:nvPicPr>
                <p:cNvPr id="55" name="Ink 54">
                  <a:extLst>
                    <a:ext uri="{FF2B5EF4-FFF2-40B4-BE49-F238E27FC236}">
                      <a16:creationId xmlns:a16="http://schemas.microsoft.com/office/drawing/2014/main" id="{6DDC3506-EA67-BB2C-156B-B3BC16954D3F}"/>
                    </a:ext>
                  </a:extLst>
                </p:cNvPr>
                <p:cNvPicPr/>
                <p:nvPr/>
              </p:nvPicPr>
              <p:blipFill>
                <a:blip r:embed="rId92"/>
                <a:stretch>
                  <a:fillRect/>
                </a:stretch>
              </p:blipFill>
              <p:spPr>
                <a:xfrm>
                  <a:off x="6727218" y="3509198"/>
                  <a:ext cx="409664" cy="516960"/>
                </a:xfrm>
                <a:prstGeom prst="rect">
                  <a:avLst/>
                </a:prstGeom>
              </p:spPr>
            </p:pic>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6</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609600" y="228600"/>
            <a:ext cx="8382000" cy="609600"/>
          </a:xfrm>
        </p:spPr>
        <p:txBody>
          <a:bodyPr/>
          <a:lstStyle/>
          <a:p>
            <a:pPr>
              <a:defRPr/>
            </a:pPr>
            <a:r>
              <a:rPr lang="en-US" altLang="ar-EG" sz="4000" dirty="0"/>
              <a:t>Bubble sort</a:t>
            </a:r>
            <a:endParaRPr lang="en-US" altLang="ar-EG" dirty="0"/>
          </a:p>
        </p:txBody>
      </p:sp>
      <p:pic>
        <p:nvPicPr>
          <p:cNvPr id="3" name="Picture 2">
            <a:extLst>
              <a:ext uri="{FF2B5EF4-FFF2-40B4-BE49-F238E27FC236}">
                <a16:creationId xmlns:a16="http://schemas.microsoft.com/office/drawing/2014/main" id="{C8F23EE2-EA4D-4A7F-9C7D-4374B01A1E4A}"/>
              </a:ext>
            </a:extLst>
          </p:cNvPr>
          <p:cNvPicPr>
            <a:picLocks noChangeAspect="1"/>
          </p:cNvPicPr>
          <p:nvPr/>
        </p:nvPicPr>
        <p:blipFill>
          <a:blip r:embed="rId3"/>
          <a:stretch>
            <a:fillRect/>
          </a:stretch>
        </p:blipFill>
        <p:spPr>
          <a:xfrm>
            <a:off x="799531" y="1295400"/>
            <a:ext cx="7506269" cy="914400"/>
          </a:xfrm>
          <a:prstGeom prst="rect">
            <a:avLst/>
          </a:prstGeom>
        </p:spPr>
      </p:pic>
      <p:pic>
        <p:nvPicPr>
          <p:cNvPr id="13" name="Picture 12">
            <a:extLst>
              <a:ext uri="{FF2B5EF4-FFF2-40B4-BE49-F238E27FC236}">
                <a16:creationId xmlns:a16="http://schemas.microsoft.com/office/drawing/2014/main" id="{D55151DE-FFCD-E025-ABA2-FFAEF76D5B9D}"/>
              </a:ext>
            </a:extLst>
          </p:cNvPr>
          <p:cNvPicPr>
            <a:picLocks noChangeAspect="1"/>
          </p:cNvPicPr>
          <p:nvPr/>
        </p:nvPicPr>
        <p:blipFill>
          <a:blip r:embed="rId4"/>
          <a:stretch>
            <a:fillRect/>
          </a:stretch>
        </p:blipFill>
        <p:spPr>
          <a:xfrm>
            <a:off x="800878" y="2286000"/>
            <a:ext cx="7504922" cy="3914775"/>
          </a:xfrm>
          <a:prstGeom prst="rect">
            <a:avLst/>
          </a:prstGeom>
        </p:spPr>
      </p:pic>
    </p:spTree>
    <p:extLst>
      <p:ext uri="{BB962C8B-B14F-4D97-AF65-F5344CB8AC3E}">
        <p14:creationId xmlns:p14="http://schemas.microsoft.com/office/powerpoint/2010/main" val="1371952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7</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609600" y="228600"/>
            <a:ext cx="8382000" cy="609600"/>
          </a:xfrm>
        </p:spPr>
        <p:txBody>
          <a:bodyPr/>
          <a:lstStyle/>
          <a:p>
            <a:pPr>
              <a:defRPr/>
            </a:pPr>
            <a:r>
              <a:rPr lang="en-US" altLang="ar-EG" sz="4000" dirty="0"/>
              <a:t>Analysis of Bubble sort</a:t>
            </a:r>
            <a:endParaRPr lang="en-US" altLang="ar-EG" dirty="0"/>
          </a:p>
        </p:txBody>
      </p:sp>
      <p:pic>
        <p:nvPicPr>
          <p:cNvPr id="7" name="Picture 6">
            <a:extLst>
              <a:ext uri="{FF2B5EF4-FFF2-40B4-BE49-F238E27FC236}">
                <a16:creationId xmlns:a16="http://schemas.microsoft.com/office/drawing/2014/main" id="{C29122CD-4A2C-BB8E-7644-682365E5841A}"/>
              </a:ext>
            </a:extLst>
          </p:cNvPr>
          <p:cNvPicPr>
            <a:picLocks noChangeAspect="1"/>
          </p:cNvPicPr>
          <p:nvPr/>
        </p:nvPicPr>
        <p:blipFill>
          <a:blip r:embed="rId3"/>
          <a:stretch>
            <a:fillRect/>
          </a:stretch>
        </p:blipFill>
        <p:spPr>
          <a:xfrm>
            <a:off x="570722" y="1153692"/>
            <a:ext cx="7535624" cy="2676525"/>
          </a:xfrm>
          <a:prstGeom prst="rect">
            <a:avLst/>
          </a:prstGeom>
        </p:spPr>
      </p:pic>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D1F91E4F-4F9D-81F7-8398-937CFED8A732}"/>
                  </a:ext>
                </a:extLst>
              </p:cNvPr>
              <p:cNvSpPr txBox="1">
                <a:spLocks noChangeArrowheads="1"/>
              </p:cNvSpPr>
              <p:nvPr/>
            </p:nvSpPr>
            <p:spPr bwMode="auto">
              <a:xfrm>
                <a:off x="533400" y="3809999"/>
                <a:ext cx="8305800" cy="267652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GB" altLang="ar-EG" dirty="0"/>
                  <a:t>The input size is n.</a:t>
                </a:r>
              </a:p>
              <a:p>
                <a:pPr marL="171450" indent="-171450">
                  <a:buFontTx/>
                  <a:buChar char="-"/>
                </a:pPr>
                <a:r>
                  <a:rPr lang="en-GB" altLang="ar-EG" dirty="0"/>
                  <a:t>The basic operation is comparison.</a:t>
                </a:r>
              </a:p>
              <a:p>
                <a:pPr marL="171450" indent="-171450">
                  <a:buFontTx/>
                  <a:buChar char="-"/>
                </a:pPr>
                <a:r>
                  <a:rPr lang="en-GB" altLang="ar-EG" dirty="0"/>
                  <a:t>The number of times it is executed </a:t>
                </a:r>
                <a14:m>
                  <m:oMath xmlns:m="http://schemas.openxmlformats.org/officeDocument/2006/math">
                    <m:r>
                      <a:rPr lang="en-US" altLang="ar-EG">
                        <a:latin typeface="Cambria Math" panose="02040503050406030204" pitchFamily="18" charset="0"/>
                      </a:rPr>
                      <m:t>𝑪</m:t>
                    </m:r>
                    <m:d>
                      <m:dPr>
                        <m:ctrlPr>
                          <a:rPr lang="en-US" altLang="ar-EG" i="1">
                            <a:latin typeface="Cambria Math" panose="02040503050406030204" pitchFamily="18" charset="0"/>
                          </a:rPr>
                        </m:ctrlPr>
                      </m:dPr>
                      <m:e>
                        <m:r>
                          <a:rPr lang="en-US" altLang="ar-EG">
                            <a:latin typeface="Cambria Math" panose="02040503050406030204" pitchFamily="18" charset="0"/>
                          </a:rPr>
                          <m:t>𝒏</m:t>
                        </m:r>
                      </m:e>
                    </m:d>
                    <m:r>
                      <a:rPr lang="en-US" altLang="ar-EG">
                        <a:latin typeface="Cambria Math" panose="02040503050406030204" pitchFamily="18" charset="0"/>
                      </a:rPr>
                      <m:t>=</m:t>
                    </m:r>
                    <m:f>
                      <m:fPr>
                        <m:ctrlPr>
                          <a:rPr lang="en-US" altLang="ar-EG" i="1">
                            <a:latin typeface="Cambria Math" panose="02040503050406030204" pitchFamily="18" charset="0"/>
                          </a:rPr>
                        </m:ctrlPr>
                      </m:fPr>
                      <m:num>
                        <m:r>
                          <a:rPr lang="en-US" altLang="ar-EG">
                            <a:latin typeface="Cambria Math" panose="02040503050406030204" pitchFamily="18" charset="0"/>
                          </a:rPr>
                          <m:t>𝒏</m:t>
                        </m:r>
                        <m:r>
                          <a:rPr lang="en-US" altLang="ar-EG">
                            <a:latin typeface="Cambria Math" panose="02040503050406030204" pitchFamily="18" charset="0"/>
                          </a:rPr>
                          <m:t>(</m:t>
                        </m:r>
                        <m:r>
                          <a:rPr lang="en-US" altLang="ar-EG">
                            <a:latin typeface="Cambria Math" panose="02040503050406030204" pitchFamily="18" charset="0"/>
                          </a:rPr>
                          <m:t>𝒏</m:t>
                        </m:r>
                        <m:r>
                          <a:rPr lang="en-US" altLang="ar-EG">
                            <a:latin typeface="Cambria Math" panose="02040503050406030204" pitchFamily="18" charset="0"/>
                          </a:rPr>
                          <m:t>−</m:t>
                        </m:r>
                        <m:r>
                          <a:rPr lang="en-US" altLang="ar-EG">
                            <a:latin typeface="Cambria Math" panose="02040503050406030204" pitchFamily="18" charset="0"/>
                          </a:rPr>
                          <m:t>𝟏</m:t>
                        </m:r>
                        <m:r>
                          <a:rPr lang="en-US" altLang="ar-EG">
                            <a:latin typeface="Cambria Math" panose="02040503050406030204" pitchFamily="18" charset="0"/>
                          </a:rPr>
                          <m:t>)</m:t>
                        </m:r>
                      </m:num>
                      <m:den>
                        <m:r>
                          <a:rPr lang="en-US" altLang="ar-EG">
                            <a:latin typeface="Cambria Math" panose="02040503050406030204" pitchFamily="18" charset="0"/>
                          </a:rPr>
                          <m:t>𝟐</m:t>
                        </m:r>
                      </m:den>
                    </m:f>
                    <m:r>
                      <a:rPr lang="en-US" altLang="ar-EG">
                        <a:latin typeface="Cambria Math" panose="02040503050406030204" pitchFamily="18" charset="0"/>
                      </a:rPr>
                      <m:t> ∈ </m:t>
                    </m:r>
                    <m:r>
                      <a:rPr lang="en-US" altLang="ar-EG">
                        <a:latin typeface="Cambria Math" panose="02040503050406030204" pitchFamily="18" charset="0"/>
                      </a:rPr>
                      <m:t>𝜽</m:t>
                    </m:r>
                    <m:r>
                      <a:rPr lang="en-US" altLang="ar-EG">
                        <a:latin typeface="Cambria Math" panose="02040503050406030204" pitchFamily="18" charset="0"/>
                      </a:rPr>
                      <m:t>(</m:t>
                    </m:r>
                    <m:sSup>
                      <m:sSupPr>
                        <m:ctrlPr>
                          <a:rPr lang="en-US" altLang="ar-EG" i="1">
                            <a:latin typeface="Cambria Math" panose="02040503050406030204" pitchFamily="18" charset="0"/>
                          </a:rPr>
                        </m:ctrlPr>
                      </m:sSupPr>
                      <m:e>
                        <m:r>
                          <a:rPr lang="en-US" altLang="ar-EG">
                            <a:latin typeface="Cambria Math" panose="02040503050406030204" pitchFamily="18" charset="0"/>
                          </a:rPr>
                          <m:t>𝒏</m:t>
                        </m:r>
                      </m:e>
                      <m:sup>
                        <m:r>
                          <a:rPr lang="en-US" altLang="ar-EG">
                            <a:latin typeface="Cambria Math" panose="02040503050406030204" pitchFamily="18" charset="0"/>
                          </a:rPr>
                          <m:t>𝟐</m:t>
                        </m:r>
                      </m:sup>
                    </m:sSup>
                    <m:r>
                      <a:rPr lang="en-US" altLang="ar-EG">
                        <a:latin typeface="Cambria Math" panose="02040503050406030204" pitchFamily="18" charset="0"/>
                      </a:rPr>
                      <m:t>)</m:t>
                    </m:r>
                  </m:oMath>
                </a14:m>
                <a:endParaRPr lang="en-US" altLang="ar-EG" dirty="0"/>
              </a:p>
              <a:p>
                <a:pPr marL="171450" indent="-171450">
                  <a:buFontTx/>
                  <a:buChar char="-"/>
                </a:pPr>
                <a:r>
                  <a:rPr lang="en-US" altLang="ar-EG" dirty="0"/>
                  <a:t>Also, </a:t>
                </a:r>
                <a14:m>
                  <m:oMath xmlns:m="http://schemas.openxmlformats.org/officeDocument/2006/math">
                    <m:sSub>
                      <m:sSubPr>
                        <m:ctrlPr>
                          <a:rPr lang="en-GB" altLang="ar-EG" i="1">
                            <a:latin typeface="Cambria Math" panose="02040503050406030204" pitchFamily="18" charset="0"/>
                          </a:rPr>
                        </m:ctrlPr>
                      </m:sSubPr>
                      <m:e>
                        <m:r>
                          <a:rPr lang="en-US" altLang="ar-EG" b="1" i="1">
                            <a:latin typeface="Cambria Math" panose="02040503050406030204" pitchFamily="18" charset="0"/>
                          </a:rPr>
                          <m:t>𝑺</m:t>
                        </m:r>
                      </m:e>
                      <m:sub>
                        <m:r>
                          <a:rPr lang="en-US" altLang="ar-EG" b="1" i="1">
                            <a:latin typeface="Cambria Math" panose="02040503050406030204" pitchFamily="18" charset="0"/>
                          </a:rPr>
                          <m:t>𝑾𝒐𝒓𝒔𝒕</m:t>
                        </m:r>
                      </m:sub>
                    </m:sSub>
                    <m:d>
                      <m:dPr>
                        <m:ctrlPr>
                          <a:rPr lang="en-US" altLang="ar-EG" i="1">
                            <a:latin typeface="Cambria Math" panose="02040503050406030204" pitchFamily="18" charset="0"/>
                          </a:rPr>
                        </m:ctrlPr>
                      </m:dPr>
                      <m:e>
                        <m:r>
                          <a:rPr lang="en-US" altLang="ar-EG" b="1" i="1">
                            <a:latin typeface="Cambria Math" panose="02040503050406030204" pitchFamily="18" charset="0"/>
                          </a:rPr>
                          <m:t>𝒏</m:t>
                        </m:r>
                      </m:e>
                    </m:d>
                    <m:r>
                      <a:rPr lang="en-US" altLang="ar-EG" b="1">
                        <a:latin typeface="Cambria Math" panose="02040503050406030204" pitchFamily="18" charset="0"/>
                      </a:rPr>
                      <m:t>=</m:t>
                    </m:r>
                    <m:f>
                      <m:fPr>
                        <m:ctrlPr>
                          <a:rPr lang="en-US" altLang="ar-EG" i="1">
                            <a:latin typeface="Cambria Math" panose="02040503050406030204" pitchFamily="18" charset="0"/>
                          </a:rPr>
                        </m:ctrlPr>
                      </m:fPr>
                      <m:num>
                        <m:r>
                          <a:rPr lang="en-US" altLang="ar-EG" b="1" i="1">
                            <a:latin typeface="Cambria Math" panose="02040503050406030204" pitchFamily="18" charset="0"/>
                          </a:rPr>
                          <m:t>𝒏</m:t>
                        </m:r>
                        <m:r>
                          <a:rPr lang="en-US" altLang="ar-EG" b="1">
                            <a:latin typeface="Cambria Math" panose="02040503050406030204" pitchFamily="18" charset="0"/>
                          </a:rPr>
                          <m:t>(</m:t>
                        </m:r>
                        <m:r>
                          <a:rPr lang="en-US" altLang="ar-EG" b="1" i="1">
                            <a:latin typeface="Cambria Math" panose="02040503050406030204" pitchFamily="18" charset="0"/>
                          </a:rPr>
                          <m:t>𝒏</m:t>
                        </m:r>
                        <m:r>
                          <a:rPr lang="en-US" altLang="ar-EG" b="1">
                            <a:latin typeface="Cambria Math" panose="02040503050406030204" pitchFamily="18" charset="0"/>
                          </a:rPr>
                          <m:t>−</m:t>
                        </m:r>
                        <m:r>
                          <a:rPr lang="en-US" altLang="ar-EG" b="1" i="1">
                            <a:latin typeface="Cambria Math" panose="02040503050406030204" pitchFamily="18" charset="0"/>
                          </a:rPr>
                          <m:t>𝟏</m:t>
                        </m:r>
                        <m:r>
                          <a:rPr lang="en-US" altLang="ar-EG" b="1">
                            <a:latin typeface="Cambria Math" panose="02040503050406030204" pitchFamily="18" charset="0"/>
                          </a:rPr>
                          <m:t>)</m:t>
                        </m:r>
                      </m:num>
                      <m:den>
                        <m:r>
                          <a:rPr lang="en-US" altLang="ar-EG" b="1" i="1">
                            <a:latin typeface="Cambria Math" panose="02040503050406030204" pitchFamily="18" charset="0"/>
                          </a:rPr>
                          <m:t>𝟐</m:t>
                        </m:r>
                      </m:den>
                    </m:f>
                    <m:r>
                      <a:rPr lang="en-US" altLang="ar-EG" b="1" smtClean="0">
                        <a:latin typeface="Cambria Math" panose="02040503050406030204" pitchFamily="18" charset="0"/>
                      </a:rPr>
                      <m:t>∈ </m:t>
                    </m:r>
                    <m:r>
                      <a:rPr lang="en-US" altLang="ar-EG" smtClean="0">
                        <a:latin typeface="Cambria Math" panose="02040503050406030204" pitchFamily="18" charset="0"/>
                      </a:rPr>
                      <m:t>𝜽</m:t>
                    </m:r>
                    <m:r>
                      <a:rPr lang="en-US" altLang="ar-EG" smtClean="0">
                        <a:latin typeface="Cambria Math" panose="02040503050406030204" pitchFamily="18" charset="0"/>
                      </a:rPr>
                      <m:t>(</m:t>
                    </m:r>
                    <m:sSup>
                      <m:sSupPr>
                        <m:ctrlPr>
                          <a:rPr lang="en-US" altLang="ar-EG" i="1">
                            <a:latin typeface="Cambria Math" panose="02040503050406030204" pitchFamily="18" charset="0"/>
                          </a:rPr>
                        </m:ctrlPr>
                      </m:sSupPr>
                      <m:e>
                        <m:r>
                          <a:rPr lang="en-US" altLang="ar-EG">
                            <a:latin typeface="Cambria Math" panose="02040503050406030204" pitchFamily="18" charset="0"/>
                          </a:rPr>
                          <m:t>𝒏</m:t>
                        </m:r>
                      </m:e>
                      <m:sup>
                        <m:r>
                          <a:rPr lang="en-US" altLang="ar-EG">
                            <a:latin typeface="Cambria Math" panose="02040503050406030204" pitchFamily="18" charset="0"/>
                          </a:rPr>
                          <m:t>𝟐</m:t>
                        </m:r>
                      </m:sup>
                    </m:sSup>
                    <m:r>
                      <a:rPr lang="en-US" altLang="ar-EG">
                        <a:latin typeface="Cambria Math" panose="02040503050406030204" pitchFamily="18" charset="0"/>
                      </a:rPr>
                      <m:t>)</m:t>
                    </m:r>
                  </m:oMath>
                </a14:m>
                <a:endParaRPr lang="en-GB" altLang="ar-EG" dirty="0"/>
              </a:p>
              <a:p>
                <a:pPr marL="171450" indent="-171450">
                  <a:buFontTx/>
                  <a:buChar char="-"/>
                </a:pPr>
                <a:r>
                  <a:rPr lang="en-GB" altLang="ar-EG" dirty="0"/>
                  <a:t>Bubble sort can be improved. </a:t>
                </a:r>
              </a:p>
            </p:txBody>
          </p:sp>
        </mc:Choice>
        <mc:Fallback xmlns="">
          <p:sp>
            <p:nvSpPr>
              <p:cNvPr id="2" name="Rectangle 3">
                <a:extLst>
                  <a:ext uri="{FF2B5EF4-FFF2-40B4-BE49-F238E27FC236}">
                    <a16:creationId xmlns:a16="http://schemas.microsoft.com/office/drawing/2014/main" id="{D1F91E4F-4F9D-81F7-8398-937CFED8A732}"/>
                  </a:ext>
                </a:extLst>
              </p:cNvPr>
              <p:cNvSpPr txBox="1">
                <a:spLocks noRot="1" noChangeAspect="1" noMove="1" noResize="1" noEditPoints="1" noAdjustHandles="1" noChangeArrowheads="1" noChangeShapeType="1" noTextEdit="1"/>
              </p:cNvSpPr>
              <p:nvPr/>
            </p:nvSpPr>
            <p:spPr bwMode="auto">
              <a:xfrm>
                <a:off x="533400" y="3809999"/>
                <a:ext cx="8305800" cy="2676525"/>
              </a:xfrm>
              <a:prstGeom prst="rect">
                <a:avLst/>
              </a:prstGeom>
              <a:blipFill>
                <a:blip r:embed="rId4"/>
                <a:stretch>
                  <a:fillRect l="-587" t="-2050" b="-4100"/>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5B1D797-64F5-7BEC-6217-5EEC42F61CAA}"/>
                  </a:ext>
                </a:extLst>
              </p14:cNvPr>
              <p14:cNvContentPartPr/>
              <p14:nvPr/>
            </p14:nvContentPartPr>
            <p14:xfrm>
              <a:off x="5448240" y="2764080"/>
              <a:ext cx="3620160" cy="3465000"/>
            </p14:xfrm>
          </p:contentPart>
        </mc:Choice>
        <mc:Fallback xmlns="">
          <p:pic>
            <p:nvPicPr>
              <p:cNvPr id="3" name="Ink 2">
                <a:extLst>
                  <a:ext uri="{FF2B5EF4-FFF2-40B4-BE49-F238E27FC236}">
                    <a16:creationId xmlns:a16="http://schemas.microsoft.com/office/drawing/2014/main" id="{15B1D797-64F5-7BEC-6217-5EEC42F61CAA}"/>
                  </a:ext>
                </a:extLst>
              </p:cNvPr>
              <p:cNvPicPr/>
              <p:nvPr/>
            </p:nvPicPr>
            <p:blipFill>
              <a:blip r:embed="rId6"/>
              <a:stretch>
                <a:fillRect/>
              </a:stretch>
            </p:blipFill>
            <p:spPr>
              <a:xfrm>
                <a:off x="5438880" y="2754720"/>
                <a:ext cx="3638880" cy="3483720"/>
              </a:xfrm>
              <a:prstGeom prst="rect">
                <a:avLst/>
              </a:prstGeom>
            </p:spPr>
          </p:pic>
        </mc:Fallback>
      </mc:AlternateContent>
    </p:spTree>
    <p:extLst>
      <p:ext uri="{BB962C8B-B14F-4D97-AF65-F5344CB8AC3E}">
        <p14:creationId xmlns:p14="http://schemas.microsoft.com/office/powerpoint/2010/main" val="1407471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321D0-CF1E-75A7-2752-03FC0C755882}"/>
              </a:ext>
            </a:extLst>
          </p:cNvPr>
          <p:cNvSpPr>
            <a:spLocks noGrp="1"/>
          </p:cNvSpPr>
          <p:nvPr>
            <p:ph type="title"/>
          </p:nvPr>
        </p:nvSpPr>
        <p:spPr/>
        <p:txBody>
          <a:bodyPr/>
          <a:lstStyle/>
          <a:p>
            <a:endParaRPr lang="ar-EG"/>
          </a:p>
        </p:txBody>
      </p:sp>
      <p:sp>
        <p:nvSpPr>
          <p:cNvPr id="3" name="Content Placeholder 2">
            <a:extLst>
              <a:ext uri="{FF2B5EF4-FFF2-40B4-BE49-F238E27FC236}">
                <a16:creationId xmlns:a16="http://schemas.microsoft.com/office/drawing/2014/main" id="{212E10A4-C94B-B285-1BA2-B5BE485C360E}"/>
              </a:ext>
            </a:extLst>
          </p:cNvPr>
          <p:cNvSpPr>
            <a:spLocks noGrp="1"/>
          </p:cNvSpPr>
          <p:nvPr>
            <p:ph idx="1"/>
          </p:nvPr>
        </p:nvSpPr>
        <p:spPr/>
        <p:txBody>
          <a:bodyPr/>
          <a:lstStyle/>
          <a:p>
            <a:endParaRPr lang="ar-EG"/>
          </a:p>
        </p:txBody>
      </p:sp>
      <p:sp>
        <p:nvSpPr>
          <p:cNvPr id="4" name="Footer Placeholder 3">
            <a:extLst>
              <a:ext uri="{FF2B5EF4-FFF2-40B4-BE49-F238E27FC236}">
                <a16:creationId xmlns:a16="http://schemas.microsoft.com/office/drawing/2014/main" id="{DEB8C336-3224-2785-AF8E-A28533D7B4F4}"/>
              </a:ext>
            </a:extLst>
          </p:cNvPr>
          <p:cNvSpPr>
            <a:spLocks noGrp="1"/>
          </p:cNvSpPr>
          <p:nvPr>
            <p:ph type="ftr" sz="quarter" idx="11"/>
          </p:nvPr>
        </p:nvSpPr>
        <p:spPr/>
        <p:txBody>
          <a:bodyPr/>
          <a:lstStyle/>
          <a:p>
            <a:pPr>
              <a:defRPr/>
            </a:pPr>
            <a:r>
              <a:rPr lang="en-US" altLang="ar-EG"/>
              <a:t>A. Levitin “Introduction to the Design &amp; Analysis of Algorithms,” 3rd ed., Ch. 3 ©2012 Pearson Education, Inc. Upper Saddle River, NJ. All Rights Reserved. </a:t>
            </a:r>
          </a:p>
        </p:txBody>
      </p:sp>
      <p:sp>
        <p:nvSpPr>
          <p:cNvPr id="5" name="Slide Number Placeholder 4">
            <a:extLst>
              <a:ext uri="{FF2B5EF4-FFF2-40B4-BE49-F238E27FC236}">
                <a16:creationId xmlns:a16="http://schemas.microsoft.com/office/drawing/2014/main" id="{307E4509-CF62-9163-EF7D-7C75A6F7F886}"/>
              </a:ext>
            </a:extLst>
          </p:cNvPr>
          <p:cNvSpPr>
            <a:spLocks noGrp="1"/>
          </p:cNvSpPr>
          <p:nvPr>
            <p:ph type="sldNum" sz="quarter" idx="12"/>
          </p:nvPr>
        </p:nvSpPr>
        <p:spPr/>
        <p:txBody>
          <a:bodyPr/>
          <a:lstStyle/>
          <a:p>
            <a:fld id="{FB33D05D-A5C8-430F-B1CF-D4E1BB41F9DA}" type="slidenum">
              <a:rPr lang="en-US" altLang="ar-EG" smtClean="0"/>
              <a:pPr/>
              <a:t>8</a:t>
            </a:fld>
            <a:endParaRPr lang="en-US" altLang="ar-EG"/>
          </a:p>
        </p:txBody>
      </p:sp>
      <p:pic>
        <p:nvPicPr>
          <p:cNvPr id="6" name="Picture 5">
            <a:extLst>
              <a:ext uri="{FF2B5EF4-FFF2-40B4-BE49-F238E27FC236}">
                <a16:creationId xmlns:a16="http://schemas.microsoft.com/office/drawing/2014/main" id="{5E6EECA6-4C87-2B17-07A4-81C20EA6BA81}"/>
              </a:ext>
            </a:extLst>
          </p:cNvPr>
          <p:cNvPicPr>
            <a:picLocks noChangeAspect="1"/>
          </p:cNvPicPr>
          <p:nvPr/>
        </p:nvPicPr>
        <p:blipFill>
          <a:blip r:embed="rId2"/>
          <a:stretch>
            <a:fillRect/>
          </a:stretch>
        </p:blipFill>
        <p:spPr>
          <a:xfrm>
            <a:off x="457200" y="0"/>
            <a:ext cx="7535624" cy="267652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75E0AE0-0190-0180-22FB-D827FB94EDF4}"/>
                  </a:ext>
                </a:extLst>
              </p14:cNvPr>
              <p14:cNvContentPartPr/>
              <p14:nvPr/>
            </p14:nvContentPartPr>
            <p14:xfrm>
              <a:off x="776880" y="1223640"/>
              <a:ext cx="8375040" cy="5260320"/>
            </p14:xfrm>
          </p:contentPart>
        </mc:Choice>
        <mc:Fallback xmlns="">
          <p:pic>
            <p:nvPicPr>
              <p:cNvPr id="7" name="Ink 6">
                <a:extLst>
                  <a:ext uri="{FF2B5EF4-FFF2-40B4-BE49-F238E27FC236}">
                    <a16:creationId xmlns:a16="http://schemas.microsoft.com/office/drawing/2014/main" id="{775E0AE0-0190-0180-22FB-D827FB94EDF4}"/>
                  </a:ext>
                </a:extLst>
              </p:cNvPr>
              <p:cNvPicPr/>
              <p:nvPr/>
            </p:nvPicPr>
            <p:blipFill>
              <a:blip r:embed="rId4"/>
              <a:stretch>
                <a:fillRect/>
              </a:stretch>
            </p:blipFill>
            <p:spPr>
              <a:xfrm>
                <a:off x="767520" y="1214280"/>
                <a:ext cx="8393760" cy="5279040"/>
              </a:xfrm>
              <a:prstGeom prst="rect">
                <a:avLst/>
              </a:prstGeom>
            </p:spPr>
          </p:pic>
        </mc:Fallback>
      </mc:AlternateContent>
    </p:spTree>
    <p:extLst>
      <p:ext uri="{BB962C8B-B14F-4D97-AF65-F5344CB8AC3E}">
        <p14:creationId xmlns:p14="http://schemas.microsoft.com/office/powerpoint/2010/main" val="1884651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a:extLst>
              <a:ext uri="{FF2B5EF4-FFF2-40B4-BE49-F238E27FC236}">
                <a16:creationId xmlns:a16="http://schemas.microsoft.com/office/drawing/2014/main" id="{40B78439-8887-4422-C4AF-7D4F553FEA6F}"/>
              </a:ext>
            </a:extLst>
          </p:cNvPr>
          <p:cNvSpPr>
            <a:spLocks noGrp="1"/>
          </p:cNvSpPr>
          <p:nvPr>
            <p:ph type="ftr" sz="quarter" idx="11"/>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ar-EG" sz="1400">
                <a:latin typeface="Arial Narrow" panose="020B0606020202030204" pitchFamily="34" charset="0"/>
              </a:rPr>
              <a:t>A. Levitin “Introduction to the Design &amp; Analysis of Algorithms,” 3rd ed., Ch. 3 ©2012 Pearson Education, Inc. Upper Saddle River, NJ. All Rights Reserved. </a:t>
            </a:r>
          </a:p>
        </p:txBody>
      </p:sp>
      <p:sp>
        <p:nvSpPr>
          <p:cNvPr id="7171" name="Slide Number Placeholder 5">
            <a:extLst>
              <a:ext uri="{FF2B5EF4-FFF2-40B4-BE49-F238E27FC236}">
                <a16:creationId xmlns:a16="http://schemas.microsoft.com/office/drawing/2014/main" id="{467DB3E2-5BF7-8302-2972-048D60173A00}"/>
              </a:ext>
            </a:extLst>
          </p:cNvPr>
          <p:cNvSpPr>
            <a:spLocks noGrp="1"/>
          </p:cNvSpPr>
          <p:nvPr>
            <p:ph type="sldNum" sz="quarter" idx="12"/>
          </p:nvPr>
        </p:nvSpPr>
        <p:spPr>
          <a:noFill/>
        </p:spPr>
        <p:txBody>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DA45261-BEFA-4578-86A6-6E9C9E400F8C}" type="slidenum">
              <a:rPr lang="en-US" altLang="ar-EG" sz="1400">
                <a:latin typeface="Arial Narrow" panose="020B0606020202030204" pitchFamily="34" charset="0"/>
              </a:rPr>
              <a:pPr algn="r"/>
              <a:t>9</a:t>
            </a:fld>
            <a:endParaRPr lang="en-US" altLang="ar-EG" sz="1400">
              <a:latin typeface="Arial Narrow" panose="020B0606020202030204" pitchFamily="34" charset="0"/>
            </a:endParaRPr>
          </a:p>
        </p:txBody>
      </p:sp>
      <p:sp>
        <p:nvSpPr>
          <p:cNvPr id="269314" name="Rectangle 2">
            <a:extLst>
              <a:ext uri="{FF2B5EF4-FFF2-40B4-BE49-F238E27FC236}">
                <a16:creationId xmlns:a16="http://schemas.microsoft.com/office/drawing/2014/main" id="{3C916233-4BF4-C890-4A3A-39E101885D32}"/>
              </a:ext>
            </a:extLst>
          </p:cNvPr>
          <p:cNvSpPr>
            <a:spLocks noGrp="1" noChangeArrowheads="1"/>
          </p:cNvSpPr>
          <p:nvPr>
            <p:ph type="title"/>
          </p:nvPr>
        </p:nvSpPr>
        <p:spPr>
          <a:xfrm>
            <a:off x="381000" y="0"/>
            <a:ext cx="8610600" cy="1087016"/>
          </a:xfrm>
        </p:spPr>
        <p:txBody>
          <a:bodyPr/>
          <a:lstStyle/>
          <a:p>
            <a:pPr>
              <a:defRPr/>
            </a:pPr>
            <a:r>
              <a:rPr lang="en-GB" altLang="ar-EG" dirty="0"/>
              <a:t>Sequential Search and Brute-Force String Matching</a:t>
            </a:r>
            <a:endParaRPr lang="en-US" altLang="ar-EG" dirty="0"/>
          </a:p>
        </p:txBody>
      </p:sp>
      <p:sp>
        <p:nvSpPr>
          <p:cNvPr id="2" name="Rectangle 3">
            <a:extLst>
              <a:ext uri="{FF2B5EF4-FFF2-40B4-BE49-F238E27FC236}">
                <a16:creationId xmlns:a16="http://schemas.microsoft.com/office/drawing/2014/main" id="{D1F91E4F-4F9D-81F7-8398-937CFED8A732}"/>
              </a:ext>
            </a:extLst>
          </p:cNvPr>
          <p:cNvSpPr txBox="1">
            <a:spLocks noChangeArrowheads="1"/>
          </p:cNvSpPr>
          <p:nvPr/>
        </p:nvSpPr>
        <p:spPr bwMode="auto">
          <a:xfrm>
            <a:off x="533400" y="1153692"/>
            <a:ext cx="8305800" cy="5170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A50021"/>
              </a:buClr>
              <a:buSzPct val="75000"/>
              <a:buFont typeface="Monotype Sorts" pitchFamily="2" charset="2"/>
              <a:buChar char="b"/>
              <a:defRPr kumimoji="1" sz="2400" b="1" kern="1200">
                <a:solidFill>
                  <a:srgbClr val="FFFF99"/>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A50021"/>
              </a:buClr>
              <a:buChar char="•"/>
              <a:defRPr kumimoji="1" sz="2000" b="1" kern="1200">
                <a:solidFill>
                  <a:srgbClr val="FFFF99"/>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rgbClr val="A50021"/>
              </a:buClr>
              <a:buChar char="»"/>
              <a:defRPr kumimoji="1" b="1" kern="1200">
                <a:solidFill>
                  <a:srgbClr val="FFFF99"/>
                </a:solidFill>
                <a:effectLst>
                  <a:outerShdw blurRad="38100" dist="38100" dir="2700000" algn="tl">
                    <a:srgbClr val="000000"/>
                  </a:outerShdw>
                </a:effectLst>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Tx/>
              <a:buChar char="-"/>
            </a:pPr>
            <a:r>
              <a:rPr lang="en-GB" altLang="ar-EG" dirty="0"/>
              <a:t>Here we apply brute-force strategy to the problem of searching:</a:t>
            </a:r>
          </a:p>
          <a:p>
            <a:pPr marL="571500" lvl="1" indent="-171450">
              <a:buFontTx/>
              <a:buChar char="-"/>
            </a:pPr>
            <a:r>
              <a:rPr lang="en-GB" altLang="ar-EG" sz="2400" dirty="0"/>
              <a:t>Searching for an item a list</a:t>
            </a:r>
          </a:p>
          <a:p>
            <a:pPr marL="571500" lvl="1" indent="-171450">
              <a:buFontTx/>
              <a:buChar char="-"/>
            </a:pPr>
            <a:r>
              <a:rPr lang="en-GB" altLang="ar-EG" sz="2400" dirty="0"/>
              <a:t>String-matching problem</a:t>
            </a:r>
          </a:p>
          <a:p>
            <a:pPr marL="171450" indent="-171450">
              <a:buFontTx/>
              <a:buChar char="-"/>
            </a:pPr>
            <a:endParaRPr lang="en-GB" altLang="ar-EG"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821F183-CC12-8BBF-8264-0B9946834011}"/>
                  </a:ext>
                </a:extLst>
              </p14:cNvPr>
              <p14:cNvContentPartPr/>
              <p14:nvPr/>
            </p14:nvContentPartPr>
            <p14:xfrm>
              <a:off x="571680" y="2485080"/>
              <a:ext cx="7904520" cy="3905640"/>
            </p14:xfrm>
          </p:contentPart>
        </mc:Choice>
        <mc:Fallback xmlns="">
          <p:pic>
            <p:nvPicPr>
              <p:cNvPr id="3" name="Ink 2">
                <a:extLst>
                  <a:ext uri="{FF2B5EF4-FFF2-40B4-BE49-F238E27FC236}">
                    <a16:creationId xmlns:a16="http://schemas.microsoft.com/office/drawing/2014/main" id="{A821F183-CC12-8BBF-8264-0B9946834011}"/>
                  </a:ext>
                </a:extLst>
              </p:cNvPr>
              <p:cNvPicPr/>
              <p:nvPr/>
            </p:nvPicPr>
            <p:blipFill>
              <a:blip r:embed="rId4"/>
              <a:stretch>
                <a:fillRect/>
              </a:stretch>
            </p:blipFill>
            <p:spPr>
              <a:xfrm>
                <a:off x="562320" y="2475720"/>
                <a:ext cx="7923240" cy="3924360"/>
              </a:xfrm>
              <a:prstGeom prst="rect">
                <a:avLst/>
              </a:prstGeom>
            </p:spPr>
          </p:pic>
        </mc:Fallback>
      </mc:AlternateContent>
    </p:spTree>
    <p:extLst>
      <p:ext uri="{BB962C8B-B14F-4D97-AF65-F5344CB8AC3E}">
        <p14:creationId xmlns:p14="http://schemas.microsoft.com/office/powerpoint/2010/main" val="3718864541"/>
      </p:ext>
    </p:extLst>
  </p:cSld>
  <p:clrMapOvr>
    <a:masterClrMapping/>
  </p:clrMapOvr>
</p:sld>
</file>

<file path=ppt/theme/theme1.xml><?xml version="1.0" encoding="utf-8"?>
<a:theme xmlns:a="http://schemas.openxmlformats.org/drawingml/2006/main" name="CS1">
  <a:themeElements>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fontScheme name="CS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ar-EG"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ar-EG"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S1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CS1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CS1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CS1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CS1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CS1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CS1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Designs\CS1.pot</Template>
  <TotalTime>12292</TotalTime>
  <Words>7435</Words>
  <Application>Microsoft Office PowerPoint</Application>
  <PresentationFormat>On-screen Show (4:3)</PresentationFormat>
  <Paragraphs>359</Paragraphs>
  <Slides>38</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Arial Narrow</vt:lpstr>
      <vt:lpstr>B Frutiger Bold</vt:lpstr>
      <vt:lpstr>Cambria Math</vt:lpstr>
      <vt:lpstr>Monotype Sorts</vt:lpstr>
      <vt:lpstr>Times New Roman</vt:lpstr>
      <vt:lpstr>Wingdings</vt:lpstr>
      <vt:lpstr>CS1</vt:lpstr>
      <vt:lpstr>PowerPoint Presentation</vt:lpstr>
      <vt:lpstr>Brute Force</vt:lpstr>
      <vt:lpstr>Brute-Force Sorting Algorithm</vt:lpstr>
      <vt:lpstr>Selection sort</vt:lpstr>
      <vt:lpstr>Analysis of Selection Sort</vt:lpstr>
      <vt:lpstr>Bubble sort</vt:lpstr>
      <vt:lpstr>Analysis of Bubble sort</vt:lpstr>
      <vt:lpstr>PowerPoint Presentation</vt:lpstr>
      <vt:lpstr>Sequential Search and Brute-Force String Matching</vt:lpstr>
      <vt:lpstr>Sequential Search</vt:lpstr>
      <vt:lpstr>Sequential Search</vt:lpstr>
      <vt:lpstr>String Matching</vt:lpstr>
      <vt:lpstr>String Matching</vt:lpstr>
      <vt:lpstr>Closest-Pair Problem</vt:lpstr>
      <vt:lpstr>Closest-Pair Problem</vt:lpstr>
      <vt:lpstr>Convex-Hull Problem</vt:lpstr>
      <vt:lpstr>Convex-Hull Problem</vt:lpstr>
      <vt:lpstr>Convex-Hull Problem</vt:lpstr>
      <vt:lpstr>Convex-Hull Problem</vt:lpstr>
      <vt:lpstr>PowerPoint Presentation</vt:lpstr>
      <vt:lpstr>Exhaustive Search</vt:lpstr>
      <vt:lpstr>Traveling Salesman Problem (TSP)</vt:lpstr>
      <vt:lpstr>Traveling Salesman Problem (TSP)</vt:lpstr>
      <vt:lpstr>Traveling Salesman Problem (TSP)</vt:lpstr>
      <vt:lpstr>Knapsack Problem</vt:lpstr>
      <vt:lpstr>Knapsack Problem</vt:lpstr>
      <vt:lpstr>Assignment Problem</vt:lpstr>
      <vt:lpstr>Assignment Problem</vt:lpstr>
      <vt:lpstr>Depth-First and Breadth-First Search</vt:lpstr>
      <vt:lpstr>Depth-First Search</vt:lpstr>
      <vt:lpstr>Depth-First Search</vt:lpstr>
      <vt:lpstr>Depth-First Search</vt:lpstr>
      <vt:lpstr>Depth-First Search</vt:lpstr>
      <vt:lpstr>Breadth-First Search</vt:lpstr>
      <vt:lpstr>Breadth-First Search</vt:lpstr>
      <vt:lpstr>Breadth-First Search</vt:lpstr>
      <vt:lpstr>Breadth-First Search</vt:lpstr>
      <vt:lpstr>Breadth-First Search</vt:lpstr>
    </vt:vector>
  </TitlesOfParts>
  <Company>Villanova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Brute Force</dc:title>
  <dc:creator>Anany Levitin</dc:creator>
  <cp:lastModifiedBy>Wael Zakaria</cp:lastModifiedBy>
  <cp:revision>221</cp:revision>
  <dcterms:created xsi:type="dcterms:W3CDTF">1999-08-23T17:38:43Z</dcterms:created>
  <dcterms:modified xsi:type="dcterms:W3CDTF">2023-03-28T10:27:20Z</dcterms:modified>
</cp:coreProperties>
</file>